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9"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260" r:id="rId21"/>
    <p:sldId id="262"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6DB"/>
    <a:srgbClr val="5FB2BF"/>
    <a:srgbClr val="30ABE3"/>
    <a:srgbClr val="03366E"/>
    <a:srgbClr val="F2A621"/>
    <a:srgbClr val="87C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36E276-9DC1-42F4-B04A-8B7E51774928}" v="96" dt="2024-02-12T11:14:49.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2" autoAdjust="0"/>
    <p:restoredTop sz="96196" autoAdjust="0"/>
  </p:normalViewPr>
  <p:slideViewPr>
    <p:cSldViewPr snapToGrid="0">
      <p:cViewPr varScale="1">
        <p:scale>
          <a:sx n="70" d="100"/>
          <a:sy n="70" d="100"/>
        </p:scale>
        <p:origin x="496" y="52"/>
      </p:cViewPr>
      <p:guideLst/>
    </p:cSldViewPr>
  </p:slideViewPr>
  <p:outlineViewPr>
    <p:cViewPr>
      <p:scale>
        <a:sx n="33" d="100"/>
        <a:sy n="33" d="100"/>
      </p:scale>
      <p:origin x="0" y="-43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Jakupovic" userId="f29ba550-604f-49c6-b822-f20531332774" providerId="ADAL" clId="{9E36E276-9DC1-42F4-B04A-8B7E51774928}"/>
    <pc:docChg chg="undo custSel addSld delSld modSld">
      <pc:chgData name="Sara Jakupovic" userId="f29ba550-604f-49c6-b822-f20531332774" providerId="ADAL" clId="{9E36E276-9DC1-42F4-B04A-8B7E51774928}" dt="2024-02-12T11:15:11.092" v="761" actId="20577"/>
      <pc:docMkLst>
        <pc:docMk/>
      </pc:docMkLst>
      <pc:sldChg chg="add">
        <pc:chgData name="Sara Jakupovic" userId="f29ba550-604f-49c6-b822-f20531332774" providerId="ADAL" clId="{9E36E276-9DC1-42F4-B04A-8B7E51774928}" dt="2024-02-12T11:14:49.023" v="742"/>
        <pc:sldMkLst>
          <pc:docMk/>
          <pc:sldMk cId="3261831519" sldId="260"/>
        </pc:sldMkLst>
      </pc:sldChg>
      <pc:sldChg chg="add">
        <pc:chgData name="Sara Jakupovic" userId="f29ba550-604f-49c6-b822-f20531332774" providerId="ADAL" clId="{9E36E276-9DC1-42F4-B04A-8B7E51774928}" dt="2024-02-12T11:14:49.023" v="742"/>
        <pc:sldMkLst>
          <pc:docMk/>
          <pc:sldMk cId="3746220341" sldId="262"/>
        </pc:sldMkLst>
      </pc:sldChg>
      <pc:sldChg chg="del">
        <pc:chgData name="Sara Jakupovic" userId="f29ba550-604f-49c6-b822-f20531332774" providerId="ADAL" clId="{9E36E276-9DC1-42F4-B04A-8B7E51774928}" dt="2024-02-12T10:55:04.770" v="0" actId="47"/>
        <pc:sldMkLst>
          <pc:docMk/>
          <pc:sldMk cId="157566182" sldId="284"/>
        </pc:sldMkLst>
      </pc:sldChg>
      <pc:sldChg chg="del">
        <pc:chgData name="Sara Jakupovic" userId="f29ba550-604f-49c6-b822-f20531332774" providerId="ADAL" clId="{9E36E276-9DC1-42F4-B04A-8B7E51774928}" dt="2024-02-12T11:12:00.624" v="586" actId="47"/>
        <pc:sldMkLst>
          <pc:docMk/>
          <pc:sldMk cId="696903127" sldId="287"/>
        </pc:sldMkLst>
      </pc:sldChg>
      <pc:sldChg chg="modSp mod">
        <pc:chgData name="Sara Jakupovic" userId="f29ba550-604f-49c6-b822-f20531332774" providerId="ADAL" clId="{9E36E276-9DC1-42F4-B04A-8B7E51774928}" dt="2024-02-12T11:15:11.092" v="761" actId="20577"/>
        <pc:sldMkLst>
          <pc:docMk/>
          <pc:sldMk cId="2200939690" sldId="289"/>
        </pc:sldMkLst>
        <pc:spChg chg="mod">
          <ac:chgData name="Sara Jakupovic" userId="f29ba550-604f-49c6-b822-f20531332774" providerId="ADAL" clId="{9E36E276-9DC1-42F4-B04A-8B7E51774928}" dt="2024-02-12T10:55:48.210" v="91" actId="20577"/>
          <ac:spMkLst>
            <pc:docMk/>
            <pc:sldMk cId="2200939690" sldId="289"/>
            <ac:spMk id="4" creationId="{46C0B594-A874-5470-12E1-46319CEAAF1B}"/>
          </ac:spMkLst>
        </pc:spChg>
        <pc:spChg chg="mod">
          <ac:chgData name="Sara Jakupovic" userId="f29ba550-604f-49c6-b822-f20531332774" providerId="ADAL" clId="{9E36E276-9DC1-42F4-B04A-8B7E51774928}" dt="2024-02-12T11:15:11.092" v="761" actId="20577"/>
          <ac:spMkLst>
            <pc:docMk/>
            <pc:sldMk cId="2200939690" sldId="289"/>
            <ac:spMk id="5" creationId="{3FAA8093-3077-0635-0357-F42BA842B37E}"/>
          </ac:spMkLst>
        </pc:spChg>
      </pc:sldChg>
      <pc:sldChg chg="del">
        <pc:chgData name="Sara Jakupovic" userId="f29ba550-604f-49c6-b822-f20531332774" providerId="ADAL" clId="{9E36E276-9DC1-42F4-B04A-8B7E51774928}" dt="2024-02-12T11:14:55.594" v="743" actId="47"/>
        <pc:sldMkLst>
          <pc:docMk/>
          <pc:sldMk cId="3363318024" sldId="293"/>
        </pc:sldMkLst>
      </pc:sldChg>
      <pc:sldChg chg="addSp delSp modSp new mod modClrScheme chgLayout">
        <pc:chgData name="Sara Jakupovic" userId="f29ba550-604f-49c6-b822-f20531332774" providerId="ADAL" clId="{9E36E276-9DC1-42F4-B04A-8B7E51774928}" dt="2024-02-12T10:56:22.284" v="123" actId="478"/>
        <pc:sldMkLst>
          <pc:docMk/>
          <pc:sldMk cId="49288747" sldId="294"/>
        </pc:sldMkLst>
        <pc:spChg chg="del mod ord">
          <ac:chgData name="Sara Jakupovic" userId="f29ba550-604f-49c6-b822-f20531332774" providerId="ADAL" clId="{9E36E276-9DC1-42F4-B04A-8B7E51774928}" dt="2024-02-12T10:56:03.118" v="93" actId="700"/>
          <ac:spMkLst>
            <pc:docMk/>
            <pc:sldMk cId="49288747" sldId="294"/>
            <ac:spMk id="2" creationId="{74A6AA13-FCC7-2BB1-5112-98E1CB45FD98}"/>
          </ac:spMkLst>
        </pc:spChg>
        <pc:spChg chg="del">
          <ac:chgData name="Sara Jakupovic" userId="f29ba550-604f-49c6-b822-f20531332774" providerId="ADAL" clId="{9E36E276-9DC1-42F4-B04A-8B7E51774928}" dt="2024-02-12T10:56:03.118" v="93" actId="700"/>
          <ac:spMkLst>
            <pc:docMk/>
            <pc:sldMk cId="49288747" sldId="294"/>
            <ac:spMk id="3" creationId="{86816042-C421-D6EC-C6C3-82D75BE3E2A2}"/>
          </ac:spMkLst>
        </pc:spChg>
        <pc:spChg chg="del mod ord">
          <ac:chgData name="Sara Jakupovic" userId="f29ba550-604f-49c6-b822-f20531332774" providerId="ADAL" clId="{9E36E276-9DC1-42F4-B04A-8B7E51774928}" dt="2024-02-12T10:56:03.118" v="93" actId="700"/>
          <ac:spMkLst>
            <pc:docMk/>
            <pc:sldMk cId="49288747" sldId="294"/>
            <ac:spMk id="4" creationId="{F803E427-8F63-1B6E-7B3B-4E28686D9FE1}"/>
          </ac:spMkLst>
        </pc:spChg>
        <pc:spChg chg="add mod ord">
          <ac:chgData name="Sara Jakupovic" userId="f29ba550-604f-49c6-b822-f20531332774" providerId="ADAL" clId="{9E36E276-9DC1-42F4-B04A-8B7E51774928}" dt="2024-02-12T10:56:19.983" v="122" actId="255"/>
          <ac:spMkLst>
            <pc:docMk/>
            <pc:sldMk cId="49288747" sldId="294"/>
            <ac:spMk id="5" creationId="{06E1E672-3616-C817-5DD3-03146427BAEB}"/>
          </ac:spMkLst>
        </pc:spChg>
        <pc:spChg chg="add del mod ord">
          <ac:chgData name="Sara Jakupovic" userId="f29ba550-604f-49c6-b822-f20531332774" providerId="ADAL" clId="{9E36E276-9DC1-42F4-B04A-8B7E51774928}" dt="2024-02-12T10:56:22.284" v="123" actId="478"/>
          <ac:spMkLst>
            <pc:docMk/>
            <pc:sldMk cId="49288747" sldId="294"/>
            <ac:spMk id="6" creationId="{127B6A8C-5A44-7293-70D3-0D7A664D105F}"/>
          </ac:spMkLst>
        </pc:spChg>
      </pc:sldChg>
      <pc:sldChg chg="addSp delSp modSp new del mod modClrScheme chgLayout">
        <pc:chgData name="Sara Jakupovic" userId="f29ba550-604f-49c6-b822-f20531332774" providerId="ADAL" clId="{9E36E276-9DC1-42F4-B04A-8B7E51774928}" dt="2024-02-12T10:55:21.130" v="3" actId="47"/>
        <pc:sldMkLst>
          <pc:docMk/>
          <pc:sldMk cId="3014810340" sldId="294"/>
        </pc:sldMkLst>
        <pc:spChg chg="del mod ord">
          <ac:chgData name="Sara Jakupovic" userId="f29ba550-604f-49c6-b822-f20531332774" providerId="ADAL" clId="{9E36E276-9DC1-42F4-B04A-8B7E51774928}" dt="2024-02-12T10:55:14.911" v="2" actId="700"/>
          <ac:spMkLst>
            <pc:docMk/>
            <pc:sldMk cId="3014810340" sldId="294"/>
            <ac:spMk id="2" creationId="{4BF523D6-FA97-31BE-D285-F280767D7087}"/>
          </ac:spMkLst>
        </pc:spChg>
        <pc:spChg chg="del mod ord">
          <ac:chgData name="Sara Jakupovic" userId="f29ba550-604f-49c6-b822-f20531332774" providerId="ADAL" clId="{9E36E276-9DC1-42F4-B04A-8B7E51774928}" dt="2024-02-12T10:55:14.911" v="2" actId="700"/>
          <ac:spMkLst>
            <pc:docMk/>
            <pc:sldMk cId="3014810340" sldId="294"/>
            <ac:spMk id="3" creationId="{B9C84FB5-D992-8C89-6B8E-EF3B86DC57DC}"/>
          </ac:spMkLst>
        </pc:spChg>
        <pc:spChg chg="del mod ord">
          <ac:chgData name="Sara Jakupovic" userId="f29ba550-604f-49c6-b822-f20531332774" providerId="ADAL" clId="{9E36E276-9DC1-42F4-B04A-8B7E51774928}" dt="2024-02-12T10:55:14.911" v="2" actId="700"/>
          <ac:spMkLst>
            <pc:docMk/>
            <pc:sldMk cId="3014810340" sldId="294"/>
            <ac:spMk id="4" creationId="{AE72146E-A094-3230-165E-9854CE893A00}"/>
          </ac:spMkLst>
        </pc:spChg>
        <pc:spChg chg="add mod ord">
          <ac:chgData name="Sara Jakupovic" userId="f29ba550-604f-49c6-b822-f20531332774" providerId="ADAL" clId="{9E36E276-9DC1-42F4-B04A-8B7E51774928}" dt="2024-02-12T10:55:14.911" v="2" actId="700"/>
          <ac:spMkLst>
            <pc:docMk/>
            <pc:sldMk cId="3014810340" sldId="294"/>
            <ac:spMk id="5" creationId="{EC3C6FB3-1E04-47C7-7117-BF3C206635C4}"/>
          </ac:spMkLst>
        </pc:spChg>
        <pc:spChg chg="add mod ord">
          <ac:chgData name="Sara Jakupovic" userId="f29ba550-604f-49c6-b822-f20531332774" providerId="ADAL" clId="{9E36E276-9DC1-42F4-B04A-8B7E51774928}" dt="2024-02-12T10:55:14.911" v="2" actId="700"/>
          <ac:spMkLst>
            <pc:docMk/>
            <pc:sldMk cId="3014810340" sldId="294"/>
            <ac:spMk id="6" creationId="{31834DDA-57C9-3AE4-D1D2-6C7AFCB6CE4F}"/>
          </ac:spMkLst>
        </pc:spChg>
        <pc:spChg chg="add mod ord">
          <ac:chgData name="Sara Jakupovic" userId="f29ba550-604f-49c6-b822-f20531332774" providerId="ADAL" clId="{9E36E276-9DC1-42F4-B04A-8B7E51774928}" dt="2024-02-12T10:55:14.911" v="2" actId="700"/>
          <ac:spMkLst>
            <pc:docMk/>
            <pc:sldMk cId="3014810340" sldId="294"/>
            <ac:spMk id="7" creationId="{924A76AB-A17E-3292-C784-FD01289952DF}"/>
          </ac:spMkLst>
        </pc:spChg>
        <pc:spChg chg="add mod ord">
          <ac:chgData name="Sara Jakupovic" userId="f29ba550-604f-49c6-b822-f20531332774" providerId="ADAL" clId="{9E36E276-9DC1-42F4-B04A-8B7E51774928}" dt="2024-02-12T10:55:14.911" v="2" actId="700"/>
          <ac:spMkLst>
            <pc:docMk/>
            <pc:sldMk cId="3014810340" sldId="294"/>
            <ac:spMk id="8" creationId="{9DA0EA90-BB02-1C47-A19E-87F7325AD153}"/>
          </ac:spMkLst>
        </pc:spChg>
      </pc:sldChg>
      <pc:sldChg chg="addSp delSp modSp new mod modClrScheme chgLayout">
        <pc:chgData name="Sara Jakupovic" userId="f29ba550-604f-49c6-b822-f20531332774" providerId="ADAL" clId="{9E36E276-9DC1-42F4-B04A-8B7E51774928}" dt="2024-02-12T11:08:30.215" v="480" actId="255"/>
        <pc:sldMkLst>
          <pc:docMk/>
          <pc:sldMk cId="128348903" sldId="295"/>
        </pc:sldMkLst>
        <pc:spChg chg="del mod ord">
          <ac:chgData name="Sara Jakupovic" userId="f29ba550-604f-49c6-b822-f20531332774" providerId="ADAL" clId="{9E36E276-9DC1-42F4-B04A-8B7E51774928}" dt="2024-02-12T10:56:28.733" v="125" actId="700"/>
          <ac:spMkLst>
            <pc:docMk/>
            <pc:sldMk cId="128348903" sldId="295"/>
            <ac:spMk id="2" creationId="{AC520E02-35B0-0E57-56B3-DB246D1ACC0B}"/>
          </ac:spMkLst>
        </pc:spChg>
        <pc:spChg chg="del mod ord">
          <ac:chgData name="Sara Jakupovic" userId="f29ba550-604f-49c6-b822-f20531332774" providerId="ADAL" clId="{9E36E276-9DC1-42F4-B04A-8B7E51774928}" dt="2024-02-12T10:56:28.733" v="125" actId="700"/>
          <ac:spMkLst>
            <pc:docMk/>
            <pc:sldMk cId="128348903" sldId="295"/>
            <ac:spMk id="3" creationId="{01B83BA3-2821-7FD9-F01B-99F4CC871230}"/>
          </ac:spMkLst>
        </pc:spChg>
        <pc:spChg chg="add mod ord">
          <ac:chgData name="Sara Jakupovic" userId="f29ba550-604f-49c6-b822-f20531332774" providerId="ADAL" clId="{9E36E276-9DC1-42F4-B04A-8B7E51774928}" dt="2024-02-12T10:56:32.907" v="126"/>
          <ac:spMkLst>
            <pc:docMk/>
            <pc:sldMk cId="128348903" sldId="295"/>
            <ac:spMk id="4" creationId="{45DADBBA-310B-B3DA-FFB8-7C5A816A9638}"/>
          </ac:spMkLst>
        </pc:spChg>
        <pc:spChg chg="add del mod ord">
          <ac:chgData name="Sara Jakupovic" userId="f29ba550-604f-49c6-b822-f20531332774" providerId="ADAL" clId="{9E36E276-9DC1-42F4-B04A-8B7E51774928}" dt="2024-02-12T10:56:34.464" v="127" actId="478"/>
          <ac:spMkLst>
            <pc:docMk/>
            <pc:sldMk cId="128348903" sldId="295"/>
            <ac:spMk id="5" creationId="{4F718522-8642-080F-A88D-EA6171BDF10A}"/>
          </ac:spMkLst>
        </pc:spChg>
        <pc:spChg chg="add del mod ord">
          <ac:chgData name="Sara Jakupovic" userId="f29ba550-604f-49c6-b822-f20531332774" providerId="ADAL" clId="{9E36E276-9DC1-42F4-B04A-8B7E51774928}" dt="2024-02-12T10:56:36.416" v="128" actId="478"/>
          <ac:spMkLst>
            <pc:docMk/>
            <pc:sldMk cId="128348903" sldId="295"/>
            <ac:spMk id="6" creationId="{262B7EF7-48AE-632F-EFBA-DEFF94406BE9}"/>
          </ac:spMkLst>
        </pc:spChg>
        <pc:spChg chg="add mod">
          <ac:chgData name="Sara Jakupovic" userId="f29ba550-604f-49c6-b822-f20531332774" providerId="ADAL" clId="{9E36E276-9DC1-42F4-B04A-8B7E51774928}" dt="2024-02-12T11:08:30.215" v="480" actId="255"/>
          <ac:spMkLst>
            <pc:docMk/>
            <pc:sldMk cId="128348903" sldId="295"/>
            <ac:spMk id="7" creationId="{A646C918-9C6E-8798-3D56-C552CCCD02B7}"/>
          </ac:spMkLst>
        </pc:spChg>
        <pc:picChg chg="add mod">
          <ac:chgData name="Sara Jakupovic" userId="f29ba550-604f-49c6-b822-f20531332774" providerId="ADAL" clId="{9E36E276-9DC1-42F4-B04A-8B7E51774928}" dt="2024-02-12T10:56:42.055" v="129"/>
          <ac:picMkLst>
            <pc:docMk/>
            <pc:sldMk cId="128348903" sldId="295"/>
            <ac:picMk id="8" creationId="{275B123A-D795-7EC3-D8FF-A8A5B5229019}"/>
          </ac:picMkLst>
        </pc:picChg>
      </pc:sldChg>
      <pc:sldChg chg="del">
        <pc:chgData name="Sara Jakupovic" userId="f29ba550-604f-49c6-b822-f20531332774" providerId="ADAL" clId="{9E36E276-9DC1-42F4-B04A-8B7E51774928}" dt="2024-02-12T10:55:04.770" v="0" actId="47"/>
        <pc:sldMkLst>
          <pc:docMk/>
          <pc:sldMk cId="252736204" sldId="295"/>
        </pc:sldMkLst>
      </pc:sldChg>
      <pc:sldChg chg="addSp delSp modSp add mod">
        <pc:chgData name="Sara Jakupovic" userId="f29ba550-604f-49c6-b822-f20531332774" providerId="ADAL" clId="{9E36E276-9DC1-42F4-B04A-8B7E51774928}" dt="2024-02-12T10:58:21.067" v="191" actId="1035"/>
        <pc:sldMkLst>
          <pc:docMk/>
          <pc:sldMk cId="1674672425" sldId="296"/>
        </pc:sldMkLst>
        <pc:spChg chg="add del mod">
          <ac:chgData name="Sara Jakupovic" userId="f29ba550-604f-49c6-b822-f20531332774" providerId="ADAL" clId="{9E36E276-9DC1-42F4-B04A-8B7E51774928}" dt="2024-02-12T10:57:18.435" v="161" actId="478"/>
          <ac:spMkLst>
            <pc:docMk/>
            <pc:sldMk cId="1674672425" sldId="296"/>
            <ac:spMk id="3" creationId="{6CF3FEF8-3465-6BC4-F6D9-42415C782C49}"/>
          </ac:spMkLst>
        </pc:spChg>
        <pc:spChg chg="mod">
          <ac:chgData name="Sara Jakupovic" userId="f29ba550-604f-49c6-b822-f20531332774" providerId="ADAL" clId="{9E36E276-9DC1-42F4-B04A-8B7E51774928}" dt="2024-02-12T10:57:17.708" v="160" actId="20577"/>
          <ac:spMkLst>
            <pc:docMk/>
            <pc:sldMk cId="1674672425" sldId="296"/>
            <ac:spMk id="4" creationId="{02B0E98D-ECDD-A09F-1DDE-229DD364FF74}"/>
          </ac:spMkLst>
        </pc:spChg>
        <pc:spChg chg="del">
          <ac:chgData name="Sara Jakupovic" userId="f29ba550-604f-49c6-b822-f20531332774" providerId="ADAL" clId="{9E36E276-9DC1-42F4-B04A-8B7E51774928}" dt="2024-02-12T10:57:13.578" v="137" actId="478"/>
          <ac:spMkLst>
            <pc:docMk/>
            <pc:sldMk cId="1674672425" sldId="296"/>
            <ac:spMk id="7" creationId="{4B1D9505-FB9E-8B61-018B-684850A2E866}"/>
          </ac:spMkLst>
        </pc:spChg>
        <pc:graphicFrameChg chg="add mod">
          <ac:chgData name="Sara Jakupovic" userId="f29ba550-604f-49c6-b822-f20531332774" providerId="ADAL" clId="{9E36E276-9DC1-42F4-B04A-8B7E51774928}" dt="2024-02-12T10:58:21.067" v="191" actId="1035"/>
          <ac:graphicFrameMkLst>
            <pc:docMk/>
            <pc:sldMk cId="1674672425" sldId="296"/>
            <ac:graphicFrameMk id="5" creationId="{27FF4A85-1430-6803-E1F0-57E90558951C}"/>
          </ac:graphicFrameMkLst>
        </pc:graphicFrameChg>
        <pc:picChg chg="add mod">
          <ac:chgData name="Sara Jakupovic" userId="f29ba550-604f-49c6-b822-f20531332774" providerId="ADAL" clId="{9E36E276-9DC1-42F4-B04A-8B7E51774928}" dt="2024-02-12T10:58:21.067" v="191" actId="1035"/>
          <ac:picMkLst>
            <pc:docMk/>
            <pc:sldMk cId="1674672425" sldId="296"/>
            <ac:picMk id="6" creationId="{CC16EFD4-04DF-72FA-DFBC-C2B9EA551EA3}"/>
          </ac:picMkLst>
        </pc:picChg>
        <pc:picChg chg="del">
          <ac:chgData name="Sara Jakupovic" userId="f29ba550-604f-49c6-b822-f20531332774" providerId="ADAL" clId="{9E36E276-9DC1-42F4-B04A-8B7E51774928}" dt="2024-02-12T10:57:12.407" v="136" actId="478"/>
          <ac:picMkLst>
            <pc:docMk/>
            <pc:sldMk cId="1674672425" sldId="296"/>
            <ac:picMk id="8" creationId="{BFC04FAE-BD2D-D1C3-8615-45B654DA89E7}"/>
          </ac:picMkLst>
        </pc:picChg>
        <pc:picChg chg="add mod">
          <ac:chgData name="Sara Jakupovic" userId="f29ba550-604f-49c6-b822-f20531332774" providerId="ADAL" clId="{9E36E276-9DC1-42F4-B04A-8B7E51774928}" dt="2024-02-12T10:58:21.067" v="191" actId="1035"/>
          <ac:picMkLst>
            <pc:docMk/>
            <pc:sldMk cId="1674672425" sldId="296"/>
            <ac:picMk id="9" creationId="{2CEFB950-71B3-1159-233E-603658C93B83}"/>
          </ac:picMkLst>
        </pc:picChg>
        <pc:picChg chg="add mod">
          <ac:chgData name="Sara Jakupovic" userId="f29ba550-604f-49c6-b822-f20531332774" providerId="ADAL" clId="{9E36E276-9DC1-42F4-B04A-8B7E51774928}" dt="2024-02-12T10:58:21.067" v="191" actId="1035"/>
          <ac:picMkLst>
            <pc:docMk/>
            <pc:sldMk cId="1674672425" sldId="296"/>
            <ac:picMk id="10" creationId="{E3EF3768-80CC-F63B-A2D5-CE60D8EC70E1}"/>
          </ac:picMkLst>
        </pc:picChg>
      </pc:sldChg>
      <pc:sldChg chg="del">
        <pc:chgData name="Sara Jakupovic" userId="f29ba550-604f-49c6-b822-f20531332774" providerId="ADAL" clId="{9E36E276-9DC1-42F4-B04A-8B7E51774928}" dt="2024-02-12T10:55:04.770" v="0" actId="47"/>
        <pc:sldMkLst>
          <pc:docMk/>
          <pc:sldMk cId="3573880082" sldId="296"/>
        </pc:sldMkLst>
      </pc:sldChg>
      <pc:sldChg chg="addSp delSp modSp add mod">
        <pc:chgData name="Sara Jakupovic" userId="f29ba550-604f-49c6-b822-f20531332774" providerId="ADAL" clId="{9E36E276-9DC1-42F4-B04A-8B7E51774928}" dt="2024-02-12T11:01:36.357" v="293" actId="27349"/>
        <pc:sldMkLst>
          <pc:docMk/>
          <pc:sldMk cId="1899893693" sldId="297"/>
        </pc:sldMkLst>
        <pc:spChg chg="add del mod">
          <ac:chgData name="Sara Jakupovic" userId="f29ba550-604f-49c6-b822-f20531332774" providerId="ADAL" clId="{9E36E276-9DC1-42F4-B04A-8B7E51774928}" dt="2024-02-12T10:58:35.799" v="196" actId="478"/>
          <ac:spMkLst>
            <pc:docMk/>
            <pc:sldMk cId="1899893693" sldId="297"/>
            <ac:spMk id="3" creationId="{A6E93FCA-5837-BADF-E5F7-008A307CFE95}"/>
          </ac:spMkLst>
        </pc:spChg>
        <pc:spChg chg="mod">
          <ac:chgData name="Sara Jakupovic" userId="f29ba550-604f-49c6-b822-f20531332774" providerId="ADAL" clId="{9E36E276-9DC1-42F4-B04A-8B7E51774928}" dt="2024-02-12T10:58:39.848" v="209" actId="20577"/>
          <ac:spMkLst>
            <pc:docMk/>
            <pc:sldMk cId="1899893693" sldId="297"/>
            <ac:spMk id="4" creationId="{240369E2-AC9A-D6F2-1737-8B8A30E5B5AD}"/>
          </ac:spMkLst>
        </pc:spChg>
        <pc:graphicFrameChg chg="del">
          <ac:chgData name="Sara Jakupovic" userId="f29ba550-604f-49c6-b822-f20531332774" providerId="ADAL" clId="{9E36E276-9DC1-42F4-B04A-8B7E51774928}" dt="2024-02-12T10:58:34.082" v="195" actId="478"/>
          <ac:graphicFrameMkLst>
            <pc:docMk/>
            <pc:sldMk cId="1899893693" sldId="297"/>
            <ac:graphicFrameMk id="5" creationId="{2CCA530C-AD42-E598-48E0-3B4A39BB85FB}"/>
          </ac:graphicFrameMkLst>
        </pc:graphicFrameChg>
        <pc:graphicFrameChg chg="add mod">
          <ac:chgData name="Sara Jakupovic" userId="f29ba550-604f-49c6-b822-f20531332774" providerId="ADAL" clId="{9E36E276-9DC1-42F4-B04A-8B7E51774928}" dt="2024-02-12T11:00:53.493" v="275" actId="208"/>
          <ac:graphicFrameMkLst>
            <pc:docMk/>
            <pc:sldMk cId="1899893693" sldId="297"/>
            <ac:graphicFrameMk id="7" creationId="{55579744-1FDB-37ED-5520-3981D350EF13}"/>
          </ac:graphicFrameMkLst>
        </pc:graphicFrameChg>
        <pc:picChg chg="del">
          <ac:chgData name="Sara Jakupovic" userId="f29ba550-604f-49c6-b822-f20531332774" providerId="ADAL" clId="{9E36E276-9DC1-42F4-B04A-8B7E51774928}" dt="2024-02-12T10:58:38.070" v="197" actId="478"/>
          <ac:picMkLst>
            <pc:docMk/>
            <pc:sldMk cId="1899893693" sldId="297"/>
            <ac:picMk id="6" creationId="{FD3FB38B-5CDE-0DB7-C0FC-FA80599A7D99}"/>
          </ac:picMkLst>
        </pc:picChg>
        <pc:picChg chg="add mod">
          <ac:chgData name="Sara Jakupovic" userId="f29ba550-604f-49c6-b822-f20531332774" providerId="ADAL" clId="{9E36E276-9DC1-42F4-B04A-8B7E51774928}" dt="2024-02-12T11:00:47.686" v="274" actId="27349"/>
          <ac:picMkLst>
            <pc:docMk/>
            <pc:sldMk cId="1899893693" sldId="297"/>
            <ac:picMk id="8" creationId="{E63A3738-BFB9-1A48-D6D4-71283AA64EDF}"/>
          </ac:picMkLst>
        </pc:picChg>
        <pc:picChg chg="del">
          <ac:chgData name="Sara Jakupovic" userId="f29ba550-604f-49c6-b822-f20531332774" providerId="ADAL" clId="{9E36E276-9DC1-42F4-B04A-8B7E51774928}" dt="2024-02-12T10:58:38.070" v="197" actId="478"/>
          <ac:picMkLst>
            <pc:docMk/>
            <pc:sldMk cId="1899893693" sldId="297"/>
            <ac:picMk id="9" creationId="{FEDB40AF-3E8E-CB10-8F7C-1310D51448F5}"/>
          </ac:picMkLst>
        </pc:picChg>
        <pc:picChg chg="del">
          <ac:chgData name="Sara Jakupovic" userId="f29ba550-604f-49c6-b822-f20531332774" providerId="ADAL" clId="{9E36E276-9DC1-42F4-B04A-8B7E51774928}" dt="2024-02-12T10:58:38.070" v="197" actId="478"/>
          <ac:picMkLst>
            <pc:docMk/>
            <pc:sldMk cId="1899893693" sldId="297"/>
            <ac:picMk id="10" creationId="{DBD58DA4-1607-E7BF-6A58-A6F0432E82CE}"/>
          </ac:picMkLst>
        </pc:picChg>
        <pc:picChg chg="add del mod">
          <ac:chgData name="Sara Jakupovic" userId="f29ba550-604f-49c6-b822-f20531332774" providerId="ADAL" clId="{9E36E276-9DC1-42F4-B04A-8B7E51774928}" dt="2024-02-12T11:01:13.819" v="278" actId="478"/>
          <ac:picMkLst>
            <pc:docMk/>
            <pc:sldMk cId="1899893693" sldId="297"/>
            <ac:picMk id="11" creationId="{8A23DEC2-0886-5238-A563-537F08187406}"/>
          </ac:picMkLst>
        </pc:picChg>
        <pc:picChg chg="add mod">
          <ac:chgData name="Sara Jakupovic" userId="f29ba550-604f-49c6-b822-f20531332774" providerId="ADAL" clId="{9E36E276-9DC1-42F4-B04A-8B7E51774928}" dt="2024-02-12T11:00:47.686" v="274" actId="27349"/>
          <ac:picMkLst>
            <pc:docMk/>
            <pc:sldMk cId="1899893693" sldId="297"/>
            <ac:picMk id="12" creationId="{77ACEEBC-00A8-811B-7BFE-176B67F7123D}"/>
          </ac:picMkLst>
        </pc:picChg>
        <pc:picChg chg="add mod">
          <ac:chgData name="Sara Jakupovic" userId="f29ba550-604f-49c6-b822-f20531332774" providerId="ADAL" clId="{9E36E276-9DC1-42F4-B04A-8B7E51774928}" dt="2024-02-12T11:01:36.357" v="293" actId="27349"/>
          <ac:picMkLst>
            <pc:docMk/>
            <pc:sldMk cId="1899893693" sldId="297"/>
            <ac:picMk id="14" creationId="{C9FB7BB1-8D25-325E-B5FA-8BCCD8F32B99}"/>
          </ac:picMkLst>
        </pc:picChg>
      </pc:sldChg>
      <pc:sldChg chg="del">
        <pc:chgData name="Sara Jakupovic" userId="f29ba550-604f-49c6-b822-f20531332774" providerId="ADAL" clId="{9E36E276-9DC1-42F4-B04A-8B7E51774928}" dt="2024-02-12T10:55:04.770" v="0" actId="47"/>
        <pc:sldMkLst>
          <pc:docMk/>
          <pc:sldMk cId="3800477587" sldId="297"/>
        </pc:sldMkLst>
      </pc:sldChg>
      <pc:sldChg chg="modSp add mod">
        <pc:chgData name="Sara Jakupovic" userId="f29ba550-604f-49c6-b822-f20531332774" providerId="ADAL" clId="{9E36E276-9DC1-42F4-B04A-8B7E51774928}" dt="2024-02-12T11:01:49.112" v="306" actId="20577"/>
        <pc:sldMkLst>
          <pc:docMk/>
          <pc:sldMk cId="2946184726" sldId="298"/>
        </pc:sldMkLst>
        <pc:spChg chg="mod">
          <ac:chgData name="Sara Jakupovic" userId="f29ba550-604f-49c6-b822-f20531332774" providerId="ADAL" clId="{9E36E276-9DC1-42F4-B04A-8B7E51774928}" dt="2024-02-12T11:01:49.112" v="306" actId="20577"/>
          <ac:spMkLst>
            <pc:docMk/>
            <pc:sldMk cId="2946184726" sldId="298"/>
            <ac:spMk id="5" creationId="{E7B0FB3A-13D6-6779-3A7E-316866E5E387}"/>
          </ac:spMkLst>
        </pc:spChg>
      </pc:sldChg>
      <pc:sldChg chg="del">
        <pc:chgData name="Sara Jakupovic" userId="f29ba550-604f-49c6-b822-f20531332774" providerId="ADAL" clId="{9E36E276-9DC1-42F4-B04A-8B7E51774928}" dt="2024-02-12T10:55:04.770" v="0" actId="47"/>
        <pc:sldMkLst>
          <pc:docMk/>
          <pc:sldMk cId="3421146800" sldId="298"/>
        </pc:sldMkLst>
      </pc:sldChg>
      <pc:sldChg chg="addSp delSp modSp add mod">
        <pc:chgData name="Sara Jakupovic" userId="f29ba550-604f-49c6-b822-f20531332774" providerId="ADAL" clId="{9E36E276-9DC1-42F4-B04A-8B7E51774928}" dt="2024-02-12T11:04:54.216" v="467" actId="12100"/>
        <pc:sldMkLst>
          <pc:docMk/>
          <pc:sldMk cId="3468141162" sldId="299"/>
        </pc:sldMkLst>
        <pc:spChg chg="mod">
          <ac:chgData name="Sara Jakupovic" userId="f29ba550-604f-49c6-b822-f20531332774" providerId="ADAL" clId="{9E36E276-9DC1-42F4-B04A-8B7E51774928}" dt="2024-02-12T11:02:03.382" v="332" actId="20577"/>
          <ac:spMkLst>
            <pc:docMk/>
            <pc:sldMk cId="3468141162" sldId="299"/>
            <ac:spMk id="4" creationId="{1FB61647-40A6-F41F-614F-DD11BEB444C8}"/>
          </ac:spMkLst>
        </pc:spChg>
        <pc:graphicFrameChg chg="add mod">
          <ac:chgData name="Sara Jakupovic" userId="f29ba550-604f-49c6-b822-f20531332774" providerId="ADAL" clId="{9E36E276-9DC1-42F4-B04A-8B7E51774928}" dt="2024-02-12T11:04:54.216" v="467" actId="12100"/>
          <ac:graphicFrameMkLst>
            <pc:docMk/>
            <pc:sldMk cId="3468141162" sldId="299"/>
            <ac:graphicFrameMk id="2" creationId="{D763DA14-2ACE-289C-E4A9-1CE55AB7C508}"/>
          </ac:graphicFrameMkLst>
        </pc:graphicFrameChg>
        <pc:graphicFrameChg chg="del">
          <ac:chgData name="Sara Jakupovic" userId="f29ba550-604f-49c6-b822-f20531332774" providerId="ADAL" clId="{9E36E276-9DC1-42F4-B04A-8B7E51774928}" dt="2024-02-12T11:01:59.336" v="308" actId="478"/>
          <ac:graphicFrameMkLst>
            <pc:docMk/>
            <pc:sldMk cId="3468141162" sldId="299"/>
            <ac:graphicFrameMk id="7" creationId="{4584188E-E671-4CE2-379F-7032113BE7F0}"/>
          </ac:graphicFrameMkLst>
        </pc:graphicFrameChg>
        <pc:picChg chg="del">
          <ac:chgData name="Sara Jakupovic" userId="f29ba550-604f-49c6-b822-f20531332774" providerId="ADAL" clId="{9E36E276-9DC1-42F4-B04A-8B7E51774928}" dt="2024-02-12T11:01:59.336" v="308" actId="478"/>
          <ac:picMkLst>
            <pc:docMk/>
            <pc:sldMk cId="3468141162" sldId="299"/>
            <ac:picMk id="8" creationId="{B89CAFDF-4352-E06D-E812-A1224AF14993}"/>
          </ac:picMkLst>
        </pc:picChg>
        <pc:picChg chg="del">
          <ac:chgData name="Sara Jakupovic" userId="f29ba550-604f-49c6-b822-f20531332774" providerId="ADAL" clId="{9E36E276-9DC1-42F4-B04A-8B7E51774928}" dt="2024-02-12T11:01:59.336" v="308" actId="478"/>
          <ac:picMkLst>
            <pc:docMk/>
            <pc:sldMk cId="3468141162" sldId="299"/>
            <ac:picMk id="12" creationId="{56A3B6D1-78E9-396B-F89C-8F19B57FBCDA}"/>
          </ac:picMkLst>
        </pc:picChg>
        <pc:picChg chg="del">
          <ac:chgData name="Sara Jakupovic" userId="f29ba550-604f-49c6-b822-f20531332774" providerId="ADAL" clId="{9E36E276-9DC1-42F4-B04A-8B7E51774928}" dt="2024-02-12T11:01:59.336" v="308" actId="478"/>
          <ac:picMkLst>
            <pc:docMk/>
            <pc:sldMk cId="3468141162" sldId="299"/>
            <ac:picMk id="14" creationId="{C39BD4B6-6949-85A5-6040-814BA2B3CE43}"/>
          </ac:picMkLst>
        </pc:picChg>
      </pc:sldChg>
      <pc:sldChg chg="del">
        <pc:chgData name="Sara Jakupovic" userId="f29ba550-604f-49c6-b822-f20531332774" providerId="ADAL" clId="{9E36E276-9DC1-42F4-B04A-8B7E51774928}" dt="2024-02-12T10:55:04.770" v="0" actId="47"/>
        <pc:sldMkLst>
          <pc:docMk/>
          <pc:sldMk cId="4275337077" sldId="299"/>
        </pc:sldMkLst>
      </pc:sldChg>
      <pc:sldChg chg="addSp delSp modSp add mod">
        <pc:chgData name="Sara Jakupovic" userId="f29ba550-604f-49c6-b822-f20531332774" providerId="ADAL" clId="{9E36E276-9DC1-42F4-B04A-8B7E51774928}" dt="2024-02-12T11:03:30.229" v="393" actId="1035"/>
        <pc:sldMkLst>
          <pc:docMk/>
          <pc:sldMk cId="675704241" sldId="300"/>
        </pc:sldMkLst>
        <pc:spChg chg="mod">
          <ac:chgData name="Sara Jakupovic" userId="f29ba550-604f-49c6-b822-f20531332774" providerId="ADAL" clId="{9E36E276-9DC1-42F4-B04A-8B7E51774928}" dt="2024-02-12T11:03:04.947" v="358" actId="20577"/>
          <ac:spMkLst>
            <pc:docMk/>
            <pc:sldMk cId="675704241" sldId="300"/>
            <ac:spMk id="4" creationId="{5F99D87F-7F2A-C71C-1AF7-193D0D915167}"/>
          </ac:spMkLst>
        </pc:spChg>
        <pc:spChg chg="add del mod">
          <ac:chgData name="Sara Jakupovic" userId="f29ba550-604f-49c6-b822-f20531332774" providerId="ADAL" clId="{9E36E276-9DC1-42F4-B04A-8B7E51774928}" dt="2024-02-12T11:03:06.426" v="359" actId="478"/>
          <ac:spMkLst>
            <pc:docMk/>
            <pc:sldMk cId="675704241" sldId="300"/>
            <ac:spMk id="5" creationId="{EBDCE1F6-054E-353B-FB33-4FF76D1F9BC7}"/>
          </ac:spMkLst>
        </pc:spChg>
        <pc:spChg chg="add mod">
          <ac:chgData name="Sara Jakupovic" userId="f29ba550-604f-49c6-b822-f20531332774" providerId="ADAL" clId="{9E36E276-9DC1-42F4-B04A-8B7E51774928}" dt="2024-02-12T11:03:14.273" v="361" actId="1076"/>
          <ac:spMkLst>
            <pc:docMk/>
            <pc:sldMk cId="675704241" sldId="300"/>
            <ac:spMk id="6" creationId="{65A95CBB-C5AB-B962-D8FA-9584EA33AC0A}"/>
          </ac:spMkLst>
        </pc:spChg>
        <pc:spChg chg="mod">
          <ac:chgData name="Sara Jakupovic" userId="f29ba550-604f-49c6-b822-f20531332774" providerId="ADAL" clId="{9E36E276-9DC1-42F4-B04A-8B7E51774928}" dt="2024-02-12T11:03:11.340" v="360"/>
          <ac:spMkLst>
            <pc:docMk/>
            <pc:sldMk cId="675704241" sldId="300"/>
            <ac:spMk id="8" creationId="{48A30782-F95B-F394-732D-0C23E76D941A}"/>
          </ac:spMkLst>
        </pc:spChg>
        <pc:spChg chg="mod">
          <ac:chgData name="Sara Jakupovic" userId="f29ba550-604f-49c6-b822-f20531332774" providerId="ADAL" clId="{9E36E276-9DC1-42F4-B04A-8B7E51774928}" dt="2024-02-12T11:03:11.340" v="360"/>
          <ac:spMkLst>
            <pc:docMk/>
            <pc:sldMk cId="675704241" sldId="300"/>
            <ac:spMk id="9" creationId="{2271C340-76D7-367C-9D44-05F0AA1C20D4}"/>
          </ac:spMkLst>
        </pc:spChg>
        <pc:spChg chg="add mod">
          <ac:chgData name="Sara Jakupovic" userId="f29ba550-604f-49c6-b822-f20531332774" providerId="ADAL" clId="{9E36E276-9DC1-42F4-B04A-8B7E51774928}" dt="2024-02-12T11:03:14.273" v="361" actId="1076"/>
          <ac:spMkLst>
            <pc:docMk/>
            <pc:sldMk cId="675704241" sldId="300"/>
            <ac:spMk id="10" creationId="{FB8C6050-93E0-C774-8DD1-5243454F71E5}"/>
          </ac:spMkLst>
        </pc:spChg>
        <pc:spChg chg="mod">
          <ac:chgData name="Sara Jakupovic" userId="f29ba550-604f-49c6-b822-f20531332774" providerId="ADAL" clId="{9E36E276-9DC1-42F4-B04A-8B7E51774928}" dt="2024-02-12T11:03:11.340" v="360"/>
          <ac:spMkLst>
            <pc:docMk/>
            <pc:sldMk cId="675704241" sldId="300"/>
            <ac:spMk id="12" creationId="{C74F9403-6DEE-BDD8-385F-1F7CAE44849D}"/>
          </ac:spMkLst>
        </pc:spChg>
        <pc:spChg chg="mod">
          <ac:chgData name="Sara Jakupovic" userId="f29ba550-604f-49c6-b822-f20531332774" providerId="ADAL" clId="{9E36E276-9DC1-42F4-B04A-8B7E51774928}" dt="2024-02-12T11:03:11.340" v="360"/>
          <ac:spMkLst>
            <pc:docMk/>
            <pc:sldMk cId="675704241" sldId="300"/>
            <ac:spMk id="13" creationId="{52AAEEFE-34F2-56F8-DD6A-836C6C104286}"/>
          </ac:spMkLst>
        </pc:spChg>
        <pc:spChg chg="add mod">
          <ac:chgData name="Sara Jakupovic" userId="f29ba550-604f-49c6-b822-f20531332774" providerId="ADAL" clId="{9E36E276-9DC1-42F4-B04A-8B7E51774928}" dt="2024-02-12T11:03:30.229" v="393" actId="1035"/>
          <ac:spMkLst>
            <pc:docMk/>
            <pc:sldMk cId="675704241" sldId="300"/>
            <ac:spMk id="14" creationId="{304C684F-06E7-43F7-D034-BA15295ED0C7}"/>
          </ac:spMkLst>
        </pc:spChg>
        <pc:spChg chg="mod">
          <ac:chgData name="Sara Jakupovic" userId="f29ba550-604f-49c6-b822-f20531332774" providerId="ADAL" clId="{9E36E276-9DC1-42F4-B04A-8B7E51774928}" dt="2024-02-12T11:03:11.340" v="360"/>
          <ac:spMkLst>
            <pc:docMk/>
            <pc:sldMk cId="675704241" sldId="300"/>
            <ac:spMk id="16" creationId="{B294E928-38BD-B1F8-4D1F-61F26DE44B8C}"/>
          </ac:spMkLst>
        </pc:spChg>
        <pc:spChg chg="mod">
          <ac:chgData name="Sara Jakupovic" userId="f29ba550-604f-49c6-b822-f20531332774" providerId="ADAL" clId="{9E36E276-9DC1-42F4-B04A-8B7E51774928}" dt="2024-02-12T11:03:11.340" v="360"/>
          <ac:spMkLst>
            <pc:docMk/>
            <pc:sldMk cId="675704241" sldId="300"/>
            <ac:spMk id="17" creationId="{EF15C13B-2A0A-DB12-5645-A7E266A82138}"/>
          </ac:spMkLst>
        </pc:spChg>
        <pc:spChg chg="mod">
          <ac:chgData name="Sara Jakupovic" userId="f29ba550-604f-49c6-b822-f20531332774" providerId="ADAL" clId="{9E36E276-9DC1-42F4-B04A-8B7E51774928}" dt="2024-02-12T11:03:11.340" v="360"/>
          <ac:spMkLst>
            <pc:docMk/>
            <pc:sldMk cId="675704241" sldId="300"/>
            <ac:spMk id="19" creationId="{35CCDF82-DA2C-A06B-8AB1-244D22CF48DF}"/>
          </ac:spMkLst>
        </pc:spChg>
        <pc:spChg chg="mod">
          <ac:chgData name="Sara Jakupovic" userId="f29ba550-604f-49c6-b822-f20531332774" providerId="ADAL" clId="{9E36E276-9DC1-42F4-B04A-8B7E51774928}" dt="2024-02-12T11:03:11.340" v="360"/>
          <ac:spMkLst>
            <pc:docMk/>
            <pc:sldMk cId="675704241" sldId="300"/>
            <ac:spMk id="20" creationId="{857D5606-85C1-87A2-94BD-51E6D0ED8F3E}"/>
          </ac:spMkLst>
        </pc:spChg>
        <pc:spChg chg="add mod">
          <ac:chgData name="Sara Jakupovic" userId="f29ba550-604f-49c6-b822-f20531332774" providerId="ADAL" clId="{9E36E276-9DC1-42F4-B04A-8B7E51774928}" dt="2024-02-12T11:03:14.273" v="361" actId="1076"/>
          <ac:spMkLst>
            <pc:docMk/>
            <pc:sldMk cId="675704241" sldId="300"/>
            <ac:spMk id="21" creationId="{C5837DFE-C60A-0ABE-633C-300A54453343}"/>
          </ac:spMkLst>
        </pc:spChg>
        <pc:spChg chg="mod">
          <ac:chgData name="Sara Jakupovic" userId="f29ba550-604f-49c6-b822-f20531332774" providerId="ADAL" clId="{9E36E276-9DC1-42F4-B04A-8B7E51774928}" dt="2024-02-12T11:03:11.340" v="360"/>
          <ac:spMkLst>
            <pc:docMk/>
            <pc:sldMk cId="675704241" sldId="300"/>
            <ac:spMk id="23" creationId="{52CCBAA1-49CF-DCF1-CDB7-45DA327FD153}"/>
          </ac:spMkLst>
        </pc:spChg>
        <pc:spChg chg="mod">
          <ac:chgData name="Sara Jakupovic" userId="f29ba550-604f-49c6-b822-f20531332774" providerId="ADAL" clId="{9E36E276-9DC1-42F4-B04A-8B7E51774928}" dt="2024-02-12T11:03:11.340" v="360"/>
          <ac:spMkLst>
            <pc:docMk/>
            <pc:sldMk cId="675704241" sldId="300"/>
            <ac:spMk id="24" creationId="{B49D7FB4-BB0A-1F49-BA2E-F0122C62CD35}"/>
          </ac:spMkLst>
        </pc:spChg>
        <pc:spChg chg="add mod">
          <ac:chgData name="Sara Jakupovic" userId="f29ba550-604f-49c6-b822-f20531332774" providerId="ADAL" clId="{9E36E276-9DC1-42F4-B04A-8B7E51774928}" dt="2024-02-12T11:03:30.229" v="393" actId="1035"/>
          <ac:spMkLst>
            <pc:docMk/>
            <pc:sldMk cId="675704241" sldId="300"/>
            <ac:spMk id="25" creationId="{3CB9B8A0-7516-66A4-D46B-5B727AC96BC5}"/>
          </ac:spMkLst>
        </pc:spChg>
        <pc:spChg chg="mod">
          <ac:chgData name="Sara Jakupovic" userId="f29ba550-604f-49c6-b822-f20531332774" providerId="ADAL" clId="{9E36E276-9DC1-42F4-B04A-8B7E51774928}" dt="2024-02-12T11:03:11.340" v="360"/>
          <ac:spMkLst>
            <pc:docMk/>
            <pc:sldMk cId="675704241" sldId="300"/>
            <ac:spMk id="27" creationId="{3765EB62-0F69-BE1B-C1D9-9B841B631447}"/>
          </ac:spMkLst>
        </pc:spChg>
        <pc:spChg chg="mod">
          <ac:chgData name="Sara Jakupovic" userId="f29ba550-604f-49c6-b822-f20531332774" providerId="ADAL" clId="{9E36E276-9DC1-42F4-B04A-8B7E51774928}" dt="2024-02-12T11:03:11.340" v="360"/>
          <ac:spMkLst>
            <pc:docMk/>
            <pc:sldMk cId="675704241" sldId="300"/>
            <ac:spMk id="28" creationId="{6B366482-45DA-BADB-8C18-20398701F1A1}"/>
          </ac:spMkLst>
        </pc:spChg>
        <pc:spChg chg="mod">
          <ac:chgData name="Sara Jakupovic" userId="f29ba550-604f-49c6-b822-f20531332774" providerId="ADAL" clId="{9E36E276-9DC1-42F4-B04A-8B7E51774928}" dt="2024-02-12T11:03:11.340" v="360"/>
          <ac:spMkLst>
            <pc:docMk/>
            <pc:sldMk cId="675704241" sldId="300"/>
            <ac:spMk id="30" creationId="{8610F059-7595-1650-1F90-1D2B9DE93852}"/>
          </ac:spMkLst>
        </pc:spChg>
        <pc:spChg chg="mod">
          <ac:chgData name="Sara Jakupovic" userId="f29ba550-604f-49c6-b822-f20531332774" providerId="ADAL" clId="{9E36E276-9DC1-42F4-B04A-8B7E51774928}" dt="2024-02-12T11:03:11.340" v="360"/>
          <ac:spMkLst>
            <pc:docMk/>
            <pc:sldMk cId="675704241" sldId="300"/>
            <ac:spMk id="31" creationId="{9243598D-08B4-DD56-B2C0-32806E19FCEA}"/>
          </ac:spMkLst>
        </pc:spChg>
        <pc:spChg chg="add mod">
          <ac:chgData name="Sara Jakupovic" userId="f29ba550-604f-49c6-b822-f20531332774" providerId="ADAL" clId="{9E36E276-9DC1-42F4-B04A-8B7E51774928}" dt="2024-02-12T11:03:14.273" v="361" actId="1076"/>
          <ac:spMkLst>
            <pc:docMk/>
            <pc:sldMk cId="675704241" sldId="300"/>
            <ac:spMk id="32" creationId="{F59FDC78-604C-D76A-7F47-3F31934CD903}"/>
          </ac:spMkLst>
        </pc:spChg>
        <pc:spChg chg="mod">
          <ac:chgData name="Sara Jakupovic" userId="f29ba550-604f-49c6-b822-f20531332774" providerId="ADAL" clId="{9E36E276-9DC1-42F4-B04A-8B7E51774928}" dt="2024-02-12T11:03:11.340" v="360"/>
          <ac:spMkLst>
            <pc:docMk/>
            <pc:sldMk cId="675704241" sldId="300"/>
            <ac:spMk id="34" creationId="{66C86666-76BB-90D4-8021-70C7561C7C1D}"/>
          </ac:spMkLst>
        </pc:spChg>
        <pc:spChg chg="mod">
          <ac:chgData name="Sara Jakupovic" userId="f29ba550-604f-49c6-b822-f20531332774" providerId="ADAL" clId="{9E36E276-9DC1-42F4-B04A-8B7E51774928}" dt="2024-02-12T11:03:11.340" v="360"/>
          <ac:spMkLst>
            <pc:docMk/>
            <pc:sldMk cId="675704241" sldId="300"/>
            <ac:spMk id="35" creationId="{66078C0A-1E7D-9ABF-4CB6-BA8367020983}"/>
          </ac:spMkLst>
        </pc:spChg>
        <pc:spChg chg="add mod">
          <ac:chgData name="Sara Jakupovic" userId="f29ba550-604f-49c6-b822-f20531332774" providerId="ADAL" clId="{9E36E276-9DC1-42F4-B04A-8B7E51774928}" dt="2024-02-12T11:03:30.229" v="393" actId="1035"/>
          <ac:spMkLst>
            <pc:docMk/>
            <pc:sldMk cId="675704241" sldId="300"/>
            <ac:spMk id="36" creationId="{0D90EB57-D249-EF4D-698A-8A29E28FBDF8}"/>
          </ac:spMkLst>
        </pc:spChg>
        <pc:spChg chg="mod">
          <ac:chgData name="Sara Jakupovic" userId="f29ba550-604f-49c6-b822-f20531332774" providerId="ADAL" clId="{9E36E276-9DC1-42F4-B04A-8B7E51774928}" dt="2024-02-12T11:03:11.340" v="360"/>
          <ac:spMkLst>
            <pc:docMk/>
            <pc:sldMk cId="675704241" sldId="300"/>
            <ac:spMk id="38" creationId="{6977479A-3366-70DD-FC14-4A80D06B109F}"/>
          </ac:spMkLst>
        </pc:spChg>
        <pc:spChg chg="mod">
          <ac:chgData name="Sara Jakupovic" userId="f29ba550-604f-49c6-b822-f20531332774" providerId="ADAL" clId="{9E36E276-9DC1-42F4-B04A-8B7E51774928}" dt="2024-02-12T11:03:11.340" v="360"/>
          <ac:spMkLst>
            <pc:docMk/>
            <pc:sldMk cId="675704241" sldId="300"/>
            <ac:spMk id="39" creationId="{DCF7631B-4E8D-232E-D7C4-B2BC7DB23961}"/>
          </ac:spMkLst>
        </pc:spChg>
        <pc:grpChg chg="add mod">
          <ac:chgData name="Sara Jakupovic" userId="f29ba550-604f-49c6-b822-f20531332774" providerId="ADAL" clId="{9E36E276-9DC1-42F4-B04A-8B7E51774928}" dt="2024-02-12T11:03:14.273" v="361" actId="1076"/>
          <ac:grpSpMkLst>
            <pc:docMk/>
            <pc:sldMk cId="675704241" sldId="300"/>
            <ac:grpSpMk id="7" creationId="{D8E25EB0-AD96-B6D4-E206-04EBC3F02DE3}"/>
          </ac:grpSpMkLst>
        </pc:grpChg>
        <pc:grpChg chg="add mod">
          <ac:chgData name="Sara Jakupovic" userId="f29ba550-604f-49c6-b822-f20531332774" providerId="ADAL" clId="{9E36E276-9DC1-42F4-B04A-8B7E51774928}" dt="2024-02-12T11:03:24.357" v="363" actId="14100"/>
          <ac:grpSpMkLst>
            <pc:docMk/>
            <pc:sldMk cId="675704241" sldId="300"/>
            <ac:grpSpMk id="11" creationId="{BAF272D8-58B9-52DF-CD97-1BFCA50F7C3A}"/>
          </ac:grpSpMkLst>
        </pc:grpChg>
        <pc:grpChg chg="add mod">
          <ac:chgData name="Sara Jakupovic" userId="f29ba550-604f-49c6-b822-f20531332774" providerId="ADAL" clId="{9E36E276-9DC1-42F4-B04A-8B7E51774928}" dt="2024-02-12T11:03:30.229" v="393" actId="1035"/>
          <ac:grpSpMkLst>
            <pc:docMk/>
            <pc:sldMk cId="675704241" sldId="300"/>
            <ac:grpSpMk id="15" creationId="{23D53E1C-D925-B7EE-458A-0FBCA2A10799}"/>
          </ac:grpSpMkLst>
        </pc:grpChg>
        <pc:grpChg chg="add mod">
          <ac:chgData name="Sara Jakupovic" userId="f29ba550-604f-49c6-b822-f20531332774" providerId="ADAL" clId="{9E36E276-9DC1-42F4-B04A-8B7E51774928}" dt="2024-02-12T11:03:14.273" v="361" actId="1076"/>
          <ac:grpSpMkLst>
            <pc:docMk/>
            <pc:sldMk cId="675704241" sldId="300"/>
            <ac:grpSpMk id="18" creationId="{5FDDD55B-FB3C-0C28-C30C-87844D58989B}"/>
          </ac:grpSpMkLst>
        </pc:grpChg>
        <pc:grpChg chg="add mod">
          <ac:chgData name="Sara Jakupovic" userId="f29ba550-604f-49c6-b822-f20531332774" providerId="ADAL" clId="{9E36E276-9DC1-42F4-B04A-8B7E51774928}" dt="2024-02-12T11:03:24.357" v="363" actId="14100"/>
          <ac:grpSpMkLst>
            <pc:docMk/>
            <pc:sldMk cId="675704241" sldId="300"/>
            <ac:grpSpMk id="22" creationId="{38295787-CC5C-2291-F246-129F99C04A73}"/>
          </ac:grpSpMkLst>
        </pc:grpChg>
        <pc:grpChg chg="add mod">
          <ac:chgData name="Sara Jakupovic" userId="f29ba550-604f-49c6-b822-f20531332774" providerId="ADAL" clId="{9E36E276-9DC1-42F4-B04A-8B7E51774928}" dt="2024-02-12T11:03:30.229" v="393" actId="1035"/>
          <ac:grpSpMkLst>
            <pc:docMk/>
            <pc:sldMk cId="675704241" sldId="300"/>
            <ac:grpSpMk id="26" creationId="{E6FF36D0-9A98-6FA0-51EB-23CA73B62D34}"/>
          </ac:grpSpMkLst>
        </pc:grpChg>
        <pc:grpChg chg="add mod">
          <ac:chgData name="Sara Jakupovic" userId="f29ba550-604f-49c6-b822-f20531332774" providerId="ADAL" clId="{9E36E276-9DC1-42F4-B04A-8B7E51774928}" dt="2024-02-12T11:03:14.273" v="361" actId="1076"/>
          <ac:grpSpMkLst>
            <pc:docMk/>
            <pc:sldMk cId="675704241" sldId="300"/>
            <ac:grpSpMk id="29" creationId="{34D94C04-FBDC-0464-F793-74C23C039F0C}"/>
          </ac:grpSpMkLst>
        </pc:grpChg>
        <pc:grpChg chg="add mod">
          <ac:chgData name="Sara Jakupovic" userId="f29ba550-604f-49c6-b822-f20531332774" providerId="ADAL" clId="{9E36E276-9DC1-42F4-B04A-8B7E51774928}" dt="2024-02-12T11:03:24.357" v="363" actId="14100"/>
          <ac:grpSpMkLst>
            <pc:docMk/>
            <pc:sldMk cId="675704241" sldId="300"/>
            <ac:grpSpMk id="33" creationId="{4C1DC7C3-B840-4552-7C87-EF3E13885919}"/>
          </ac:grpSpMkLst>
        </pc:grpChg>
        <pc:grpChg chg="add mod">
          <ac:chgData name="Sara Jakupovic" userId="f29ba550-604f-49c6-b822-f20531332774" providerId="ADAL" clId="{9E36E276-9DC1-42F4-B04A-8B7E51774928}" dt="2024-02-12T11:03:30.229" v="393" actId="1035"/>
          <ac:grpSpMkLst>
            <pc:docMk/>
            <pc:sldMk cId="675704241" sldId="300"/>
            <ac:grpSpMk id="37" creationId="{42D6F329-2CBF-372B-8CB4-4667A27AD664}"/>
          </ac:grpSpMkLst>
        </pc:grpChg>
        <pc:graphicFrameChg chg="del">
          <ac:chgData name="Sara Jakupovic" userId="f29ba550-604f-49c6-b822-f20531332774" providerId="ADAL" clId="{9E36E276-9DC1-42F4-B04A-8B7E51774928}" dt="2024-02-12T11:03:01.093" v="347" actId="478"/>
          <ac:graphicFrameMkLst>
            <pc:docMk/>
            <pc:sldMk cId="675704241" sldId="300"/>
            <ac:graphicFrameMk id="2" creationId="{CC44BE1B-905A-CD49-0B51-D429B0330E1B}"/>
          </ac:graphicFrameMkLst>
        </pc:graphicFrameChg>
      </pc:sldChg>
      <pc:sldChg chg="modSp add mod">
        <pc:chgData name="Sara Jakupovic" userId="f29ba550-604f-49c6-b822-f20531332774" providerId="ADAL" clId="{9E36E276-9DC1-42F4-B04A-8B7E51774928}" dt="2024-02-12T11:03:53.251" v="421" actId="20577"/>
        <pc:sldMkLst>
          <pc:docMk/>
          <pc:sldMk cId="1083661726" sldId="301"/>
        </pc:sldMkLst>
        <pc:spChg chg="mod">
          <ac:chgData name="Sara Jakupovic" userId="f29ba550-604f-49c6-b822-f20531332774" providerId="ADAL" clId="{9E36E276-9DC1-42F4-B04A-8B7E51774928}" dt="2024-02-12T11:03:53.251" v="421" actId="20577"/>
          <ac:spMkLst>
            <pc:docMk/>
            <pc:sldMk cId="1083661726" sldId="301"/>
            <ac:spMk id="5" creationId="{475BC0CE-4263-3394-B985-3C8A6908003C}"/>
          </ac:spMkLst>
        </pc:spChg>
      </pc:sldChg>
      <pc:sldChg chg="addSp delSp modSp add mod">
        <pc:chgData name="Sara Jakupovic" userId="f29ba550-604f-49c6-b822-f20531332774" providerId="ADAL" clId="{9E36E276-9DC1-42F4-B04A-8B7E51774928}" dt="2024-02-12T11:08:47.499" v="481" actId="207"/>
        <pc:sldMkLst>
          <pc:docMk/>
          <pc:sldMk cId="2417612057" sldId="302"/>
        </pc:sldMkLst>
        <pc:spChg chg="add mod">
          <ac:chgData name="Sara Jakupovic" userId="f29ba550-604f-49c6-b822-f20531332774" providerId="ADAL" clId="{9E36E276-9DC1-42F4-B04A-8B7E51774928}" dt="2024-02-12T11:04:08.482" v="447"/>
          <ac:spMkLst>
            <pc:docMk/>
            <pc:sldMk cId="2417612057" sldId="302"/>
            <ac:spMk id="2" creationId="{31E4C442-A086-A723-A9BD-B7C34529B23A}"/>
          </ac:spMkLst>
        </pc:spChg>
        <pc:spChg chg="add mod">
          <ac:chgData name="Sara Jakupovic" userId="f29ba550-604f-49c6-b822-f20531332774" providerId="ADAL" clId="{9E36E276-9DC1-42F4-B04A-8B7E51774928}" dt="2024-02-12T11:04:08.482" v="447"/>
          <ac:spMkLst>
            <pc:docMk/>
            <pc:sldMk cId="2417612057" sldId="302"/>
            <ac:spMk id="3" creationId="{CAC8861D-E357-AF22-A6AE-C2EEF2927ADE}"/>
          </ac:spMkLst>
        </pc:spChg>
        <pc:spChg chg="mod">
          <ac:chgData name="Sara Jakupovic" userId="f29ba550-604f-49c6-b822-f20531332774" providerId="ADAL" clId="{9E36E276-9DC1-42F4-B04A-8B7E51774928}" dt="2024-02-12T11:04:04.108" v="446" actId="20577"/>
          <ac:spMkLst>
            <pc:docMk/>
            <pc:sldMk cId="2417612057" sldId="302"/>
            <ac:spMk id="4" creationId="{12451894-CB72-D16D-91DC-D6A9EB974883}"/>
          </ac:spMkLst>
        </pc:spChg>
        <pc:spChg chg="add mod">
          <ac:chgData name="Sara Jakupovic" userId="f29ba550-604f-49c6-b822-f20531332774" providerId="ADAL" clId="{9E36E276-9DC1-42F4-B04A-8B7E51774928}" dt="2024-02-12T11:04:08.482" v="447"/>
          <ac:spMkLst>
            <pc:docMk/>
            <pc:sldMk cId="2417612057" sldId="302"/>
            <ac:spMk id="5" creationId="{B20439A0-0586-DF98-E50B-B25860CD860D}"/>
          </ac:spMkLst>
        </pc:spChg>
        <pc:spChg chg="del">
          <ac:chgData name="Sara Jakupovic" userId="f29ba550-604f-49c6-b822-f20531332774" providerId="ADAL" clId="{9E36E276-9DC1-42F4-B04A-8B7E51774928}" dt="2024-02-12T11:04:00.800" v="423" actId="478"/>
          <ac:spMkLst>
            <pc:docMk/>
            <pc:sldMk cId="2417612057" sldId="302"/>
            <ac:spMk id="6" creationId="{B3CC4AD0-AABD-F6B5-A41C-61C2511AF8AE}"/>
          </ac:spMkLst>
        </pc:spChg>
        <pc:spChg chg="del">
          <ac:chgData name="Sara Jakupovic" userId="f29ba550-604f-49c6-b822-f20531332774" providerId="ADAL" clId="{9E36E276-9DC1-42F4-B04A-8B7E51774928}" dt="2024-02-12T11:04:00.800" v="423" actId="478"/>
          <ac:spMkLst>
            <pc:docMk/>
            <pc:sldMk cId="2417612057" sldId="302"/>
            <ac:spMk id="10" creationId="{35352EFA-EAB5-5AAF-0BED-DDE34C24D7E9}"/>
          </ac:spMkLst>
        </pc:spChg>
        <pc:spChg chg="del">
          <ac:chgData name="Sara Jakupovic" userId="f29ba550-604f-49c6-b822-f20531332774" providerId="ADAL" clId="{9E36E276-9DC1-42F4-B04A-8B7E51774928}" dt="2024-02-12T11:04:00.800" v="423" actId="478"/>
          <ac:spMkLst>
            <pc:docMk/>
            <pc:sldMk cId="2417612057" sldId="302"/>
            <ac:spMk id="14" creationId="{1DFC302C-5FAD-CC1A-642B-21FF9F28B15D}"/>
          </ac:spMkLst>
        </pc:spChg>
        <pc:spChg chg="del">
          <ac:chgData name="Sara Jakupovic" userId="f29ba550-604f-49c6-b822-f20531332774" providerId="ADAL" clId="{9E36E276-9DC1-42F4-B04A-8B7E51774928}" dt="2024-02-12T11:04:00.800" v="423" actId="478"/>
          <ac:spMkLst>
            <pc:docMk/>
            <pc:sldMk cId="2417612057" sldId="302"/>
            <ac:spMk id="21" creationId="{0CAE306E-2A15-B879-B483-21B95B4C42F7}"/>
          </ac:spMkLst>
        </pc:spChg>
        <pc:spChg chg="del">
          <ac:chgData name="Sara Jakupovic" userId="f29ba550-604f-49c6-b822-f20531332774" providerId="ADAL" clId="{9E36E276-9DC1-42F4-B04A-8B7E51774928}" dt="2024-02-12T11:04:00.800" v="423" actId="478"/>
          <ac:spMkLst>
            <pc:docMk/>
            <pc:sldMk cId="2417612057" sldId="302"/>
            <ac:spMk id="25" creationId="{D471C142-125A-0DA9-4341-5288A3309DD6}"/>
          </ac:spMkLst>
        </pc:spChg>
        <pc:spChg chg="del">
          <ac:chgData name="Sara Jakupovic" userId="f29ba550-604f-49c6-b822-f20531332774" providerId="ADAL" clId="{9E36E276-9DC1-42F4-B04A-8B7E51774928}" dt="2024-02-12T11:04:00.800" v="423" actId="478"/>
          <ac:spMkLst>
            <pc:docMk/>
            <pc:sldMk cId="2417612057" sldId="302"/>
            <ac:spMk id="32" creationId="{EFD770AD-6E40-8951-284E-C3DEDB794A82}"/>
          </ac:spMkLst>
        </pc:spChg>
        <pc:spChg chg="del">
          <ac:chgData name="Sara Jakupovic" userId="f29ba550-604f-49c6-b822-f20531332774" providerId="ADAL" clId="{9E36E276-9DC1-42F4-B04A-8B7E51774928}" dt="2024-02-12T11:04:00.800" v="423" actId="478"/>
          <ac:spMkLst>
            <pc:docMk/>
            <pc:sldMk cId="2417612057" sldId="302"/>
            <ac:spMk id="36" creationId="{8A948CFA-ABF9-CFF8-0FC3-1EDBA3FC6D22}"/>
          </ac:spMkLst>
        </pc:spChg>
        <pc:spChg chg="add mod">
          <ac:chgData name="Sara Jakupovic" userId="f29ba550-604f-49c6-b822-f20531332774" providerId="ADAL" clId="{9E36E276-9DC1-42F4-B04A-8B7E51774928}" dt="2024-02-12T11:04:08.482" v="447"/>
          <ac:spMkLst>
            <pc:docMk/>
            <pc:sldMk cId="2417612057" sldId="302"/>
            <ac:spMk id="42" creationId="{9558942A-083D-4A0B-88FF-A019D68EED13}"/>
          </ac:spMkLst>
        </pc:spChg>
        <pc:spChg chg="add mod">
          <ac:chgData name="Sara Jakupovic" userId="f29ba550-604f-49c6-b822-f20531332774" providerId="ADAL" clId="{9E36E276-9DC1-42F4-B04A-8B7E51774928}" dt="2024-02-12T11:04:08.482" v="447"/>
          <ac:spMkLst>
            <pc:docMk/>
            <pc:sldMk cId="2417612057" sldId="302"/>
            <ac:spMk id="43" creationId="{AE356B43-AADC-1B5F-06CA-0DDDDBAE4202}"/>
          </ac:spMkLst>
        </pc:spChg>
        <pc:spChg chg="add mod">
          <ac:chgData name="Sara Jakupovic" userId="f29ba550-604f-49c6-b822-f20531332774" providerId="ADAL" clId="{9E36E276-9DC1-42F4-B04A-8B7E51774928}" dt="2024-02-12T11:04:08.482" v="447"/>
          <ac:spMkLst>
            <pc:docMk/>
            <pc:sldMk cId="2417612057" sldId="302"/>
            <ac:spMk id="44" creationId="{79CA8CF1-8CAC-B0F4-9B9E-4F7A8A03C59A}"/>
          </ac:spMkLst>
        </pc:spChg>
        <pc:spChg chg="add mod">
          <ac:chgData name="Sara Jakupovic" userId="f29ba550-604f-49c6-b822-f20531332774" providerId="ADAL" clId="{9E36E276-9DC1-42F4-B04A-8B7E51774928}" dt="2024-02-12T11:04:08.482" v="447"/>
          <ac:spMkLst>
            <pc:docMk/>
            <pc:sldMk cId="2417612057" sldId="302"/>
            <ac:spMk id="45" creationId="{52FC909C-14C3-5964-1BC2-81D694B0788C}"/>
          </ac:spMkLst>
        </pc:spChg>
        <pc:spChg chg="add mod">
          <ac:chgData name="Sara Jakupovic" userId="f29ba550-604f-49c6-b822-f20531332774" providerId="ADAL" clId="{9E36E276-9DC1-42F4-B04A-8B7E51774928}" dt="2024-02-12T11:04:08.482" v="447"/>
          <ac:spMkLst>
            <pc:docMk/>
            <pc:sldMk cId="2417612057" sldId="302"/>
            <ac:spMk id="46" creationId="{C34E199E-2A96-4128-7B1F-AE5F7F812EDF}"/>
          </ac:spMkLst>
        </pc:spChg>
        <pc:spChg chg="add mod">
          <ac:chgData name="Sara Jakupovic" userId="f29ba550-604f-49c6-b822-f20531332774" providerId="ADAL" clId="{9E36E276-9DC1-42F4-B04A-8B7E51774928}" dt="2024-02-12T11:04:08.482" v="447"/>
          <ac:spMkLst>
            <pc:docMk/>
            <pc:sldMk cId="2417612057" sldId="302"/>
            <ac:spMk id="47" creationId="{B2C17587-AC2A-7AF5-397E-CB04F8D2D42D}"/>
          </ac:spMkLst>
        </pc:spChg>
        <pc:spChg chg="add mod">
          <ac:chgData name="Sara Jakupovic" userId="f29ba550-604f-49c6-b822-f20531332774" providerId="ADAL" clId="{9E36E276-9DC1-42F4-B04A-8B7E51774928}" dt="2024-02-12T11:08:47.499" v="481" actId="207"/>
          <ac:spMkLst>
            <pc:docMk/>
            <pc:sldMk cId="2417612057" sldId="302"/>
            <ac:spMk id="51" creationId="{B99AFC21-F9FF-C8BB-7628-8675FEBD2B56}"/>
          </ac:spMkLst>
        </pc:spChg>
        <pc:spChg chg="add mod">
          <ac:chgData name="Sara Jakupovic" userId="f29ba550-604f-49c6-b822-f20531332774" providerId="ADAL" clId="{9E36E276-9DC1-42F4-B04A-8B7E51774928}" dt="2024-02-12T11:04:16.889" v="463" actId="1035"/>
          <ac:spMkLst>
            <pc:docMk/>
            <pc:sldMk cId="2417612057" sldId="302"/>
            <ac:spMk id="52" creationId="{98058832-9E48-0D88-8B96-1445AAA1FE2D}"/>
          </ac:spMkLst>
        </pc:spChg>
        <pc:spChg chg="add mod">
          <ac:chgData name="Sara Jakupovic" userId="f29ba550-604f-49c6-b822-f20531332774" providerId="ADAL" clId="{9E36E276-9DC1-42F4-B04A-8B7E51774928}" dt="2024-02-12T11:04:16.889" v="463" actId="1035"/>
          <ac:spMkLst>
            <pc:docMk/>
            <pc:sldMk cId="2417612057" sldId="302"/>
            <ac:spMk id="53" creationId="{A8105986-8BA9-D316-9857-625F4FA1AC50}"/>
          </ac:spMkLst>
        </pc:spChg>
        <pc:spChg chg="add mod">
          <ac:chgData name="Sara Jakupovic" userId="f29ba550-604f-49c6-b822-f20531332774" providerId="ADAL" clId="{9E36E276-9DC1-42F4-B04A-8B7E51774928}" dt="2024-02-12T11:04:16.889" v="463" actId="1035"/>
          <ac:spMkLst>
            <pc:docMk/>
            <pc:sldMk cId="2417612057" sldId="302"/>
            <ac:spMk id="57" creationId="{7946CADC-B4B9-F7B9-E7DA-128829B29D80}"/>
          </ac:spMkLst>
        </pc:spChg>
        <pc:spChg chg="add mod">
          <ac:chgData name="Sara Jakupovic" userId="f29ba550-604f-49c6-b822-f20531332774" providerId="ADAL" clId="{9E36E276-9DC1-42F4-B04A-8B7E51774928}" dt="2024-02-12T11:04:16.889" v="463" actId="1035"/>
          <ac:spMkLst>
            <pc:docMk/>
            <pc:sldMk cId="2417612057" sldId="302"/>
            <ac:spMk id="58" creationId="{83BF144C-6584-F9FE-45AE-30E4FE06E67B}"/>
          </ac:spMkLst>
        </pc:spChg>
        <pc:spChg chg="add mod">
          <ac:chgData name="Sara Jakupovic" userId="f29ba550-604f-49c6-b822-f20531332774" providerId="ADAL" clId="{9E36E276-9DC1-42F4-B04A-8B7E51774928}" dt="2024-02-12T11:04:16.889" v="463" actId="1035"/>
          <ac:spMkLst>
            <pc:docMk/>
            <pc:sldMk cId="2417612057" sldId="302"/>
            <ac:spMk id="59" creationId="{EC3A914E-9688-7752-97C2-BF9A4F3F6396}"/>
          </ac:spMkLst>
        </pc:spChg>
        <pc:spChg chg="add mod">
          <ac:chgData name="Sara Jakupovic" userId="f29ba550-604f-49c6-b822-f20531332774" providerId="ADAL" clId="{9E36E276-9DC1-42F4-B04A-8B7E51774928}" dt="2024-02-12T11:04:16.889" v="463" actId="1035"/>
          <ac:spMkLst>
            <pc:docMk/>
            <pc:sldMk cId="2417612057" sldId="302"/>
            <ac:spMk id="60" creationId="{18706F39-B496-26D5-90BC-C65AFD22BDCD}"/>
          </ac:spMkLst>
        </pc:spChg>
        <pc:spChg chg="add mod">
          <ac:chgData name="Sara Jakupovic" userId="f29ba550-604f-49c6-b822-f20531332774" providerId="ADAL" clId="{9E36E276-9DC1-42F4-B04A-8B7E51774928}" dt="2024-02-12T11:04:16.889" v="463" actId="1035"/>
          <ac:spMkLst>
            <pc:docMk/>
            <pc:sldMk cId="2417612057" sldId="302"/>
            <ac:spMk id="61" creationId="{909463E0-A0BD-21FD-27F1-8C9FC5965745}"/>
          </ac:spMkLst>
        </pc:spChg>
        <pc:spChg chg="add mod">
          <ac:chgData name="Sara Jakupovic" userId="f29ba550-604f-49c6-b822-f20531332774" providerId="ADAL" clId="{9E36E276-9DC1-42F4-B04A-8B7E51774928}" dt="2024-02-12T11:04:16.889" v="463" actId="1035"/>
          <ac:spMkLst>
            <pc:docMk/>
            <pc:sldMk cId="2417612057" sldId="302"/>
            <ac:spMk id="62" creationId="{5DC77287-78AF-C3BC-CE18-E960A2407B44}"/>
          </ac:spMkLst>
        </pc:spChg>
        <pc:spChg chg="add mod">
          <ac:chgData name="Sara Jakupovic" userId="f29ba550-604f-49c6-b822-f20531332774" providerId="ADAL" clId="{9E36E276-9DC1-42F4-B04A-8B7E51774928}" dt="2024-02-12T11:05:05.686" v="468"/>
          <ac:spMkLst>
            <pc:docMk/>
            <pc:sldMk cId="2417612057" sldId="302"/>
            <ac:spMk id="66" creationId="{653E750F-A8CC-04EB-A5F0-9D1BB8E50619}"/>
          </ac:spMkLst>
        </pc:spChg>
        <pc:spChg chg="add mod">
          <ac:chgData name="Sara Jakupovic" userId="f29ba550-604f-49c6-b822-f20531332774" providerId="ADAL" clId="{9E36E276-9DC1-42F4-B04A-8B7E51774928}" dt="2024-02-12T11:05:05.686" v="468"/>
          <ac:spMkLst>
            <pc:docMk/>
            <pc:sldMk cId="2417612057" sldId="302"/>
            <ac:spMk id="67" creationId="{4F847674-1952-3380-5D9F-56221EDCE211}"/>
          </ac:spMkLst>
        </pc:spChg>
        <pc:spChg chg="add mod">
          <ac:chgData name="Sara Jakupovic" userId="f29ba550-604f-49c6-b822-f20531332774" providerId="ADAL" clId="{9E36E276-9DC1-42F4-B04A-8B7E51774928}" dt="2024-02-12T11:05:05.686" v="468"/>
          <ac:spMkLst>
            <pc:docMk/>
            <pc:sldMk cId="2417612057" sldId="302"/>
            <ac:spMk id="68" creationId="{2A596880-DC84-1BC3-1840-8C37985DC9C6}"/>
          </ac:spMkLst>
        </pc:spChg>
        <pc:spChg chg="add mod">
          <ac:chgData name="Sara Jakupovic" userId="f29ba550-604f-49c6-b822-f20531332774" providerId="ADAL" clId="{9E36E276-9DC1-42F4-B04A-8B7E51774928}" dt="2024-02-12T11:05:05.686" v="468"/>
          <ac:spMkLst>
            <pc:docMk/>
            <pc:sldMk cId="2417612057" sldId="302"/>
            <ac:spMk id="72" creationId="{F4F4A2DB-E910-F84A-C740-AFA41402E693}"/>
          </ac:spMkLst>
        </pc:spChg>
        <pc:spChg chg="add mod">
          <ac:chgData name="Sara Jakupovic" userId="f29ba550-604f-49c6-b822-f20531332774" providerId="ADAL" clId="{9E36E276-9DC1-42F4-B04A-8B7E51774928}" dt="2024-02-12T11:05:05.686" v="468"/>
          <ac:spMkLst>
            <pc:docMk/>
            <pc:sldMk cId="2417612057" sldId="302"/>
            <ac:spMk id="73" creationId="{31D58DEF-0BFD-5AF3-CFC8-0D4318B06E78}"/>
          </ac:spMkLst>
        </pc:spChg>
        <pc:spChg chg="add mod">
          <ac:chgData name="Sara Jakupovic" userId="f29ba550-604f-49c6-b822-f20531332774" providerId="ADAL" clId="{9E36E276-9DC1-42F4-B04A-8B7E51774928}" dt="2024-02-12T11:05:05.686" v="468"/>
          <ac:spMkLst>
            <pc:docMk/>
            <pc:sldMk cId="2417612057" sldId="302"/>
            <ac:spMk id="74" creationId="{224966A8-378B-D1EC-3FCA-750EBE5D0831}"/>
          </ac:spMkLst>
        </pc:spChg>
        <pc:spChg chg="add mod">
          <ac:chgData name="Sara Jakupovic" userId="f29ba550-604f-49c6-b822-f20531332774" providerId="ADAL" clId="{9E36E276-9DC1-42F4-B04A-8B7E51774928}" dt="2024-02-12T11:05:05.686" v="468"/>
          <ac:spMkLst>
            <pc:docMk/>
            <pc:sldMk cId="2417612057" sldId="302"/>
            <ac:spMk id="75" creationId="{F526BF4B-74DC-BE68-8702-9D1AC25BE1C3}"/>
          </ac:spMkLst>
        </pc:spChg>
        <pc:spChg chg="add mod">
          <ac:chgData name="Sara Jakupovic" userId="f29ba550-604f-49c6-b822-f20531332774" providerId="ADAL" clId="{9E36E276-9DC1-42F4-B04A-8B7E51774928}" dt="2024-02-12T11:05:05.686" v="468"/>
          <ac:spMkLst>
            <pc:docMk/>
            <pc:sldMk cId="2417612057" sldId="302"/>
            <ac:spMk id="76" creationId="{A04DDE05-AFF5-FD2A-82A2-71BEBE30FB83}"/>
          </ac:spMkLst>
        </pc:spChg>
        <pc:spChg chg="add mod">
          <ac:chgData name="Sara Jakupovic" userId="f29ba550-604f-49c6-b822-f20531332774" providerId="ADAL" clId="{9E36E276-9DC1-42F4-B04A-8B7E51774928}" dt="2024-02-12T11:05:05.686" v="468"/>
          <ac:spMkLst>
            <pc:docMk/>
            <pc:sldMk cId="2417612057" sldId="302"/>
            <ac:spMk id="77" creationId="{883CE15A-3B45-733B-1168-D94A5DA98626}"/>
          </ac:spMkLst>
        </pc:spChg>
        <pc:grpChg chg="del">
          <ac:chgData name="Sara Jakupovic" userId="f29ba550-604f-49c6-b822-f20531332774" providerId="ADAL" clId="{9E36E276-9DC1-42F4-B04A-8B7E51774928}" dt="2024-02-12T11:04:00.800" v="423" actId="478"/>
          <ac:grpSpMkLst>
            <pc:docMk/>
            <pc:sldMk cId="2417612057" sldId="302"/>
            <ac:grpSpMk id="7" creationId="{DC6C7952-F9DD-1D50-3587-AD6127F1F01E}"/>
          </ac:grpSpMkLst>
        </pc:grpChg>
        <pc:grpChg chg="del">
          <ac:chgData name="Sara Jakupovic" userId="f29ba550-604f-49c6-b822-f20531332774" providerId="ADAL" clId="{9E36E276-9DC1-42F4-B04A-8B7E51774928}" dt="2024-02-12T11:04:00.800" v="423" actId="478"/>
          <ac:grpSpMkLst>
            <pc:docMk/>
            <pc:sldMk cId="2417612057" sldId="302"/>
            <ac:grpSpMk id="11" creationId="{FF2935AD-3FEA-30C1-870D-1CDE7C27B6F5}"/>
          </ac:grpSpMkLst>
        </pc:grpChg>
        <pc:grpChg chg="del">
          <ac:chgData name="Sara Jakupovic" userId="f29ba550-604f-49c6-b822-f20531332774" providerId="ADAL" clId="{9E36E276-9DC1-42F4-B04A-8B7E51774928}" dt="2024-02-12T11:04:00.800" v="423" actId="478"/>
          <ac:grpSpMkLst>
            <pc:docMk/>
            <pc:sldMk cId="2417612057" sldId="302"/>
            <ac:grpSpMk id="15" creationId="{1079D7FF-FB67-950E-1A4A-5C75D8585314}"/>
          </ac:grpSpMkLst>
        </pc:grpChg>
        <pc:grpChg chg="del">
          <ac:chgData name="Sara Jakupovic" userId="f29ba550-604f-49c6-b822-f20531332774" providerId="ADAL" clId="{9E36E276-9DC1-42F4-B04A-8B7E51774928}" dt="2024-02-12T11:04:00.800" v="423" actId="478"/>
          <ac:grpSpMkLst>
            <pc:docMk/>
            <pc:sldMk cId="2417612057" sldId="302"/>
            <ac:grpSpMk id="18" creationId="{66B841D4-0500-3468-B444-F46C635A1689}"/>
          </ac:grpSpMkLst>
        </pc:grpChg>
        <pc:grpChg chg="del">
          <ac:chgData name="Sara Jakupovic" userId="f29ba550-604f-49c6-b822-f20531332774" providerId="ADAL" clId="{9E36E276-9DC1-42F4-B04A-8B7E51774928}" dt="2024-02-12T11:04:00.800" v="423" actId="478"/>
          <ac:grpSpMkLst>
            <pc:docMk/>
            <pc:sldMk cId="2417612057" sldId="302"/>
            <ac:grpSpMk id="22" creationId="{9E0EEB8D-648A-CF84-511D-49DDD02A3FBC}"/>
          </ac:grpSpMkLst>
        </pc:grpChg>
        <pc:grpChg chg="del">
          <ac:chgData name="Sara Jakupovic" userId="f29ba550-604f-49c6-b822-f20531332774" providerId="ADAL" clId="{9E36E276-9DC1-42F4-B04A-8B7E51774928}" dt="2024-02-12T11:04:00.800" v="423" actId="478"/>
          <ac:grpSpMkLst>
            <pc:docMk/>
            <pc:sldMk cId="2417612057" sldId="302"/>
            <ac:grpSpMk id="26" creationId="{EC18286C-4B50-4675-DB95-3E76EE8DD522}"/>
          </ac:grpSpMkLst>
        </pc:grpChg>
        <pc:grpChg chg="del">
          <ac:chgData name="Sara Jakupovic" userId="f29ba550-604f-49c6-b822-f20531332774" providerId="ADAL" clId="{9E36E276-9DC1-42F4-B04A-8B7E51774928}" dt="2024-02-12T11:04:00.800" v="423" actId="478"/>
          <ac:grpSpMkLst>
            <pc:docMk/>
            <pc:sldMk cId="2417612057" sldId="302"/>
            <ac:grpSpMk id="29" creationId="{1A5BA16E-D5BE-46B5-B1EC-3514157D55F0}"/>
          </ac:grpSpMkLst>
        </pc:grpChg>
        <pc:grpChg chg="del">
          <ac:chgData name="Sara Jakupovic" userId="f29ba550-604f-49c6-b822-f20531332774" providerId="ADAL" clId="{9E36E276-9DC1-42F4-B04A-8B7E51774928}" dt="2024-02-12T11:04:00.800" v="423" actId="478"/>
          <ac:grpSpMkLst>
            <pc:docMk/>
            <pc:sldMk cId="2417612057" sldId="302"/>
            <ac:grpSpMk id="33" creationId="{7EBFC987-4521-87AC-6912-A1984B54479E}"/>
          </ac:grpSpMkLst>
        </pc:grpChg>
        <pc:grpChg chg="del">
          <ac:chgData name="Sara Jakupovic" userId="f29ba550-604f-49c6-b822-f20531332774" providerId="ADAL" clId="{9E36E276-9DC1-42F4-B04A-8B7E51774928}" dt="2024-02-12T11:04:00.800" v="423" actId="478"/>
          <ac:grpSpMkLst>
            <pc:docMk/>
            <pc:sldMk cId="2417612057" sldId="302"/>
            <ac:grpSpMk id="37" creationId="{0ECB2961-BF84-7684-29E7-32CEECBBA9EF}"/>
          </ac:grpSpMkLst>
        </pc:grpChg>
        <pc:picChg chg="add mod">
          <ac:chgData name="Sara Jakupovic" userId="f29ba550-604f-49c6-b822-f20531332774" providerId="ADAL" clId="{9E36E276-9DC1-42F4-B04A-8B7E51774928}" dt="2024-02-12T11:04:08.482" v="447"/>
          <ac:picMkLst>
            <pc:docMk/>
            <pc:sldMk cId="2417612057" sldId="302"/>
            <ac:picMk id="40" creationId="{A38A8B9A-2318-0210-22E7-AAB67FB8249C}"/>
          </ac:picMkLst>
        </pc:picChg>
        <pc:picChg chg="add mod">
          <ac:chgData name="Sara Jakupovic" userId="f29ba550-604f-49c6-b822-f20531332774" providerId="ADAL" clId="{9E36E276-9DC1-42F4-B04A-8B7E51774928}" dt="2024-02-12T11:04:08.482" v="447"/>
          <ac:picMkLst>
            <pc:docMk/>
            <pc:sldMk cId="2417612057" sldId="302"/>
            <ac:picMk id="41" creationId="{5D0831FE-312D-36ED-A127-C6DBA1407715}"/>
          </ac:picMkLst>
        </pc:picChg>
        <pc:picChg chg="add mod">
          <ac:chgData name="Sara Jakupovic" userId="f29ba550-604f-49c6-b822-f20531332774" providerId="ADAL" clId="{9E36E276-9DC1-42F4-B04A-8B7E51774928}" dt="2024-02-12T11:04:08.482" v="447"/>
          <ac:picMkLst>
            <pc:docMk/>
            <pc:sldMk cId="2417612057" sldId="302"/>
            <ac:picMk id="48" creationId="{6EA11012-C645-B980-EE28-22A6FAA17D4C}"/>
          </ac:picMkLst>
        </pc:picChg>
        <pc:picChg chg="add mod">
          <ac:chgData name="Sara Jakupovic" userId="f29ba550-604f-49c6-b822-f20531332774" providerId="ADAL" clId="{9E36E276-9DC1-42F4-B04A-8B7E51774928}" dt="2024-02-12T11:04:08.482" v="447"/>
          <ac:picMkLst>
            <pc:docMk/>
            <pc:sldMk cId="2417612057" sldId="302"/>
            <ac:picMk id="49" creationId="{AFE5BDDD-ED5B-F242-E726-0E68CD9C367E}"/>
          </ac:picMkLst>
        </pc:picChg>
        <pc:picChg chg="add mod">
          <ac:chgData name="Sara Jakupovic" userId="f29ba550-604f-49c6-b822-f20531332774" providerId="ADAL" clId="{9E36E276-9DC1-42F4-B04A-8B7E51774928}" dt="2024-02-12T11:04:08.482" v="447"/>
          <ac:picMkLst>
            <pc:docMk/>
            <pc:sldMk cId="2417612057" sldId="302"/>
            <ac:picMk id="50" creationId="{5022E456-11F2-DC79-668B-3122157FC797}"/>
          </ac:picMkLst>
        </pc:picChg>
        <pc:picChg chg="add mod">
          <ac:chgData name="Sara Jakupovic" userId="f29ba550-604f-49c6-b822-f20531332774" providerId="ADAL" clId="{9E36E276-9DC1-42F4-B04A-8B7E51774928}" dt="2024-02-12T11:04:16.889" v="463" actId="1035"/>
          <ac:picMkLst>
            <pc:docMk/>
            <pc:sldMk cId="2417612057" sldId="302"/>
            <ac:picMk id="54" creationId="{47692CCD-95E9-8D7C-F050-8DA7E050C30B}"/>
          </ac:picMkLst>
        </pc:picChg>
        <pc:picChg chg="add mod">
          <ac:chgData name="Sara Jakupovic" userId="f29ba550-604f-49c6-b822-f20531332774" providerId="ADAL" clId="{9E36E276-9DC1-42F4-B04A-8B7E51774928}" dt="2024-02-12T11:04:16.889" v="463" actId="1035"/>
          <ac:picMkLst>
            <pc:docMk/>
            <pc:sldMk cId="2417612057" sldId="302"/>
            <ac:picMk id="55" creationId="{30CC9D72-DDA3-41CD-2279-B434E0E74884}"/>
          </ac:picMkLst>
        </pc:picChg>
        <pc:picChg chg="add mod">
          <ac:chgData name="Sara Jakupovic" userId="f29ba550-604f-49c6-b822-f20531332774" providerId="ADAL" clId="{9E36E276-9DC1-42F4-B04A-8B7E51774928}" dt="2024-02-12T11:08:18.311" v="477" actId="1035"/>
          <ac:picMkLst>
            <pc:docMk/>
            <pc:sldMk cId="2417612057" sldId="302"/>
            <ac:picMk id="56" creationId="{9279A826-49EA-3C0F-97F7-A1957952715D}"/>
          </ac:picMkLst>
        </pc:picChg>
        <pc:picChg chg="add mod">
          <ac:chgData name="Sara Jakupovic" userId="f29ba550-604f-49c6-b822-f20531332774" providerId="ADAL" clId="{9E36E276-9DC1-42F4-B04A-8B7E51774928}" dt="2024-02-12T11:04:16.889" v="463" actId="1035"/>
          <ac:picMkLst>
            <pc:docMk/>
            <pc:sldMk cId="2417612057" sldId="302"/>
            <ac:picMk id="63" creationId="{0ECF76D9-5444-C494-3664-E40F6C5096D7}"/>
          </ac:picMkLst>
        </pc:picChg>
        <pc:picChg chg="add mod">
          <ac:chgData name="Sara Jakupovic" userId="f29ba550-604f-49c6-b822-f20531332774" providerId="ADAL" clId="{9E36E276-9DC1-42F4-B04A-8B7E51774928}" dt="2024-02-12T11:04:16.889" v="463" actId="1035"/>
          <ac:picMkLst>
            <pc:docMk/>
            <pc:sldMk cId="2417612057" sldId="302"/>
            <ac:picMk id="64" creationId="{50C4D1BF-903C-17C6-ADF1-EAC059A67930}"/>
          </ac:picMkLst>
        </pc:picChg>
        <pc:picChg chg="add mod">
          <ac:chgData name="Sara Jakupovic" userId="f29ba550-604f-49c6-b822-f20531332774" providerId="ADAL" clId="{9E36E276-9DC1-42F4-B04A-8B7E51774928}" dt="2024-02-12T11:04:16.889" v="463" actId="1035"/>
          <ac:picMkLst>
            <pc:docMk/>
            <pc:sldMk cId="2417612057" sldId="302"/>
            <ac:picMk id="65" creationId="{05F7C10E-982A-1F02-A166-12DCE0799F6B}"/>
          </ac:picMkLst>
        </pc:picChg>
        <pc:picChg chg="add mod">
          <ac:chgData name="Sara Jakupovic" userId="f29ba550-604f-49c6-b822-f20531332774" providerId="ADAL" clId="{9E36E276-9DC1-42F4-B04A-8B7E51774928}" dt="2024-02-12T11:05:05.686" v="468"/>
          <ac:picMkLst>
            <pc:docMk/>
            <pc:sldMk cId="2417612057" sldId="302"/>
            <ac:picMk id="69" creationId="{3EB84D69-6E61-9ECE-7BCD-8FC58DAB08E6}"/>
          </ac:picMkLst>
        </pc:picChg>
        <pc:picChg chg="add mod">
          <ac:chgData name="Sara Jakupovic" userId="f29ba550-604f-49c6-b822-f20531332774" providerId="ADAL" clId="{9E36E276-9DC1-42F4-B04A-8B7E51774928}" dt="2024-02-12T11:05:05.686" v="468"/>
          <ac:picMkLst>
            <pc:docMk/>
            <pc:sldMk cId="2417612057" sldId="302"/>
            <ac:picMk id="70" creationId="{3F7959E2-0FE4-825F-1560-BB767B4E5A12}"/>
          </ac:picMkLst>
        </pc:picChg>
        <pc:picChg chg="add mod">
          <ac:chgData name="Sara Jakupovic" userId="f29ba550-604f-49c6-b822-f20531332774" providerId="ADAL" clId="{9E36E276-9DC1-42F4-B04A-8B7E51774928}" dt="2024-02-12T11:05:05.686" v="468"/>
          <ac:picMkLst>
            <pc:docMk/>
            <pc:sldMk cId="2417612057" sldId="302"/>
            <ac:picMk id="71" creationId="{B238C312-715D-6758-0421-928E89E2244D}"/>
          </ac:picMkLst>
        </pc:picChg>
        <pc:picChg chg="add mod">
          <ac:chgData name="Sara Jakupovic" userId="f29ba550-604f-49c6-b822-f20531332774" providerId="ADAL" clId="{9E36E276-9DC1-42F4-B04A-8B7E51774928}" dt="2024-02-12T11:05:05.686" v="468"/>
          <ac:picMkLst>
            <pc:docMk/>
            <pc:sldMk cId="2417612057" sldId="302"/>
            <ac:picMk id="78" creationId="{B15AEF96-BDC9-7C86-31F3-C6D926FE5C73}"/>
          </ac:picMkLst>
        </pc:picChg>
        <pc:picChg chg="add mod">
          <ac:chgData name="Sara Jakupovic" userId="f29ba550-604f-49c6-b822-f20531332774" providerId="ADAL" clId="{9E36E276-9DC1-42F4-B04A-8B7E51774928}" dt="2024-02-12T11:05:05.686" v="468"/>
          <ac:picMkLst>
            <pc:docMk/>
            <pc:sldMk cId="2417612057" sldId="302"/>
            <ac:picMk id="79" creationId="{B910025C-0B2E-E4E3-71BD-863BAE28AFC4}"/>
          </ac:picMkLst>
        </pc:picChg>
        <pc:picChg chg="add mod">
          <ac:chgData name="Sara Jakupovic" userId="f29ba550-604f-49c6-b822-f20531332774" providerId="ADAL" clId="{9E36E276-9DC1-42F4-B04A-8B7E51774928}" dt="2024-02-12T11:05:05.686" v="468"/>
          <ac:picMkLst>
            <pc:docMk/>
            <pc:sldMk cId="2417612057" sldId="302"/>
            <ac:picMk id="80" creationId="{D33061E6-0391-026D-2FB3-0485BBA14DFD}"/>
          </ac:picMkLst>
        </pc:picChg>
      </pc:sldChg>
      <pc:sldChg chg="addSp delSp modSp add mod">
        <pc:chgData name="Sara Jakupovic" userId="f29ba550-604f-49c6-b822-f20531332774" providerId="ADAL" clId="{9E36E276-9DC1-42F4-B04A-8B7E51774928}" dt="2024-02-12T11:09:32.842" v="536" actId="1035"/>
        <pc:sldMkLst>
          <pc:docMk/>
          <pc:sldMk cId="3825702796" sldId="303"/>
        </pc:sldMkLst>
        <pc:spChg chg="add mod">
          <ac:chgData name="Sara Jakupovic" userId="f29ba550-604f-49c6-b822-f20531332774" providerId="ADAL" clId="{9E36E276-9DC1-42F4-B04A-8B7E51774928}" dt="2024-02-12T11:09:27.503" v="534" actId="1036"/>
          <ac:spMkLst>
            <pc:docMk/>
            <pc:sldMk cId="3825702796" sldId="303"/>
            <ac:spMk id="2" creationId="{5BD492B8-079F-2BFE-94DA-F83DEE109001}"/>
          </ac:spMkLst>
        </pc:spChg>
        <pc:spChg chg="mod">
          <ac:chgData name="Sara Jakupovic" userId="f29ba550-604f-49c6-b822-f20531332774" providerId="ADAL" clId="{9E36E276-9DC1-42F4-B04A-8B7E51774928}" dt="2024-02-12T11:08:58.282" v="511" actId="20577"/>
          <ac:spMkLst>
            <pc:docMk/>
            <pc:sldMk cId="3825702796" sldId="303"/>
            <ac:spMk id="4" creationId="{963BEF29-9219-B025-1381-1E565988AA61}"/>
          </ac:spMkLst>
        </pc:spChg>
        <pc:spChg chg="add mod">
          <ac:chgData name="Sara Jakupovic" userId="f29ba550-604f-49c6-b822-f20531332774" providerId="ADAL" clId="{9E36E276-9DC1-42F4-B04A-8B7E51774928}" dt="2024-02-12T11:09:27.503" v="534" actId="1036"/>
          <ac:spMkLst>
            <pc:docMk/>
            <pc:sldMk cId="3825702796" sldId="303"/>
            <ac:spMk id="5" creationId="{68DA1D5F-6F1C-0990-2498-4C213EB2CD2D}"/>
          </ac:spMkLst>
        </pc:spChg>
        <pc:spChg chg="add mod">
          <ac:chgData name="Sara Jakupovic" userId="f29ba550-604f-49c6-b822-f20531332774" providerId="ADAL" clId="{9E36E276-9DC1-42F4-B04A-8B7E51774928}" dt="2024-02-12T11:09:27.503" v="534" actId="1036"/>
          <ac:spMkLst>
            <pc:docMk/>
            <pc:sldMk cId="3825702796" sldId="303"/>
            <ac:spMk id="6" creationId="{F5E7A733-5A78-CC67-770B-FCEDCAF82815}"/>
          </ac:spMkLst>
        </pc:spChg>
        <pc:spChg chg="add mod">
          <ac:chgData name="Sara Jakupovic" userId="f29ba550-604f-49c6-b822-f20531332774" providerId="ADAL" clId="{9E36E276-9DC1-42F4-B04A-8B7E51774928}" dt="2024-02-12T11:09:32.842" v="536" actId="1035"/>
          <ac:spMkLst>
            <pc:docMk/>
            <pc:sldMk cId="3825702796" sldId="303"/>
            <ac:spMk id="7" creationId="{7EAAEA76-9622-347C-A6A0-FE7BD2A6FAC2}"/>
          </ac:spMkLst>
        </pc:spChg>
        <pc:spChg chg="add mod">
          <ac:chgData name="Sara Jakupovic" userId="f29ba550-604f-49c6-b822-f20531332774" providerId="ADAL" clId="{9E36E276-9DC1-42F4-B04A-8B7E51774928}" dt="2024-02-12T11:09:27.503" v="534" actId="1036"/>
          <ac:spMkLst>
            <pc:docMk/>
            <pc:sldMk cId="3825702796" sldId="303"/>
            <ac:spMk id="8" creationId="{2A094E3C-7E29-7BEF-FD27-9CC96D46CC4D}"/>
          </ac:spMkLst>
        </pc:spChg>
        <pc:spChg chg="add mod">
          <ac:chgData name="Sara Jakupovic" userId="f29ba550-604f-49c6-b822-f20531332774" providerId="ADAL" clId="{9E36E276-9DC1-42F4-B04A-8B7E51774928}" dt="2024-02-12T11:09:27.503" v="534" actId="1036"/>
          <ac:spMkLst>
            <pc:docMk/>
            <pc:sldMk cId="3825702796" sldId="303"/>
            <ac:spMk id="9" creationId="{287FB149-4B25-9115-107D-9FF8A82CCFF9}"/>
          </ac:spMkLst>
        </pc:spChg>
        <pc:spChg chg="add mod">
          <ac:chgData name="Sara Jakupovic" userId="f29ba550-604f-49c6-b822-f20531332774" providerId="ADAL" clId="{9E36E276-9DC1-42F4-B04A-8B7E51774928}" dt="2024-02-12T11:09:27.503" v="534" actId="1036"/>
          <ac:spMkLst>
            <pc:docMk/>
            <pc:sldMk cId="3825702796" sldId="303"/>
            <ac:spMk id="10" creationId="{9F765B40-DAA5-32BB-D395-3CF493C0C8FA}"/>
          </ac:spMkLst>
        </pc:spChg>
        <pc:spChg chg="add mod">
          <ac:chgData name="Sara Jakupovic" userId="f29ba550-604f-49c6-b822-f20531332774" providerId="ADAL" clId="{9E36E276-9DC1-42F4-B04A-8B7E51774928}" dt="2024-02-12T11:09:27.503" v="534" actId="1036"/>
          <ac:spMkLst>
            <pc:docMk/>
            <pc:sldMk cId="3825702796" sldId="303"/>
            <ac:spMk id="11" creationId="{F8C46177-D5B2-4420-623D-7132DB1A3489}"/>
          </ac:spMkLst>
        </pc:spChg>
        <pc:spChg chg="add mod">
          <ac:chgData name="Sara Jakupovic" userId="f29ba550-604f-49c6-b822-f20531332774" providerId="ADAL" clId="{9E36E276-9DC1-42F4-B04A-8B7E51774928}" dt="2024-02-12T11:09:27.503" v="534" actId="1036"/>
          <ac:spMkLst>
            <pc:docMk/>
            <pc:sldMk cId="3825702796" sldId="303"/>
            <ac:spMk id="12" creationId="{7F407590-2BEF-5E50-47C3-FF8E45A970E8}"/>
          </ac:spMkLst>
        </pc:spChg>
        <pc:spChg chg="add mod">
          <ac:chgData name="Sara Jakupovic" userId="f29ba550-604f-49c6-b822-f20531332774" providerId="ADAL" clId="{9E36E276-9DC1-42F4-B04A-8B7E51774928}" dt="2024-02-12T11:09:27.503" v="534" actId="1036"/>
          <ac:spMkLst>
            <pc:docMk/>
            <pc:sldMk cId="3825702796" sldId="303"/>
            <ac:spMk id="13" creationId="{2081B714-D59F-E283-65EF-A6CB295D1D6D}"/>
          </ac:spMkLst>
        </pc:spChg>
        <pc:spChg chg="add mod">
          <ac:chgData name="Sara Jakupovic" userId="f29ba550-604f-49c6-b822-f20531332774" providerId="ADAL" clId="{9E36E276-9DC1-42F4-B04A-8B7E51774928}" dt="2024-02-12T11:09:27.503" v="534" actId="1036"/>
          <ac:spMkLst>
            <pc:docMk/>
            <pc:sldMk cId="3825702796" sldId="303"/>
            <ac:spMk id="14" creationId="{AC68DA67-83A6-4C88-2700-270E02A28242}"/>
          </ac:spMkLst>
        </pc:spChg>
        <pc:spChg chg="add mod">
          <ac:chgData name="Sara Jakupovic" userId="f29ba550-604f-49c6-b822-f20531332774" providerId="ADAL" clId="{9E36E276-9DC1-42F4-B04A-8B7E51774928}" dt="2024-02-12T11:09:27.503" v="534" actId="1036"/>
          <ac:spMkLst>
            <pc:docMk/>
            <pc:sldMk cId="3825702796" sldId="303"/>
            <ac:spMk id="15" creationId="{697A32C9-09D7-3387-E43A-F5CB7DCBABB6}"/>
          </ac:spMkLst>
        </pc:spChg>
        <pc:spChg chg="add mod">
          <ac:chgData name="Sara Jakupovic" userId="f29ba550-604f-49c6-b822-f20531332774" providerId="ADAL" clId="{9E36E276-9DC1-42F4-B04A-8B7E51774928}" dt="2024-02-12T11:09:27.503" v="534" actId="1036"/>
          <ac:spMkLst>
            <pc:docMk/>
            <pc:sldMk cId="3825702796" sldId="303"/>
            <ac:spMk id="16" creationId="{AEF40840-EF6C-3356-8241-472027D37FBC}"/>
          </ac:spMkLst>
        </pc:spChg>
        <pc:spChg chg="add mod">
          <ac:chgData name="Sara Jakupovic" userId="f29ba550-604f-49c6-b822-f20531332774" providerId="ADAL" clId="{9E36E276-9DC1-42F4-B04A-8B7E51774928}" dt="2024-02-12T11:09:27.503" v="534" actId="1036"/>
          <ac:spMkLst>
            <pc:docMk/>
            <pc:sldMk cId="3825702796" sldId="303"/>
            <ac:spMk id="18" creationId="{8137D192-E32D-89D6-108E-58C8B028BEA4}"/>
          </ac:spMkLst>
        </pc:spChg>
        <pc:spChg chg="add mod">
          <ac:chgData name="Sara Jakupovic" userId="f29ba550-604f-49c6-b822-f20531332774" providerId="ADAL" clId="{9E36E276-9DC1-42F4-B04A-8B7E51774928}" dt="2024-02-12T11:09:27.503" v="534" actId="1036"/>
          <ac:spMkLst>
            <pc:docMk/>
            <pc:sldMk cId="3825702796" sldId="303"/>
            <ac:spMk id="19" creationId="{DC236904-6DA2-0E01-84B9-6BADE792C5F5}"/>
          </ac:spMkLst>
        </pc:spChg>
        <pc:spChg chg="add mod">
          <ac:chgData name="Sara Jakupovic" userId="f29ba550-604f-49c6-b822-f20531332774" providerId="ADAL" clId="{9E36E276-9DC1-42F4-B04A-8B7E51774928}" dt="2024-02-12T11:09:27.503" v="534" actId="1036"/>
          <ac:spMkLst>
            <pc:docMk/>
            <pc:sldMk cId="3825702796" sldId="303"/>
            <ac:spMk id="20" creationId="{974FEFE3-7907-86AC-1645-9817CBA310F1}"/>
          </ac:spMkLst>
        </pc:spChg>
        <pc:spChg chg="add mod">
          <ac:chgData name="Sara Jakupovic" userId="f29ba550-604f-49c6-b822-f20531332774" providerId="ADAL" clId="{9E36E276-9DC1-42F4-B04A-8B7E51774928}" dt="2024-02-12T11:09:27.503" v="534" actId="1036"/>
          <ac:spMkLst>
            <pc:docMk/>
            <pc:sldMk cId="3825702796" sldId="303"/>
            <ac:spMk id="21" creationId="{3C60B0FC-3253-2CFF-8819-8B1CACF06F66}"/>
          </ac:spMkLst>
        </pc:spChg>
        <pc:spChg chg="add mod">
          <ac:chgData name="Sara Jakupovic" userId="f29ba550-604f-49c6-b822-f20531332774" providerId="ADAL" clId="{9E36E276-9DC1-42F4-B04A-8B7E51774928}" dt="2024-02-12T11:09:27.503" v="534" actId="1036"/>
          <ac:spMkLst>
            <pc:docMk/>
            <pc:sldMk cId="3825702796" sldId="303"/>
            <ac:spMk id="22" creationId="{B1791E4B-6D82-DECC-2DAD-7711E3104B20}"/>
          </ac:spMkLst>
        </pc:spChg>
        <pc:spChg chg="add mod">
          <ac:chgData name="Sara Jakupovic" userId="f29ba550-604f-49c6-b822-f20531332774" providerId="ADAL" clId="{9E36E276-9DC1-42F4-B04A-8B7E51774928}" dt="2024-02-12T11:09:27.503" v="534" actId="1036"/>
          <ac:spMkLst>
            <pc:docMk/>
            <pc:sldMk cId="3825702796" sldId="303"/>
            <ac:spMk id="26" creationId="{42F1C5F4-9672-DC16-CF9E-33498A7AA3E5}"/>
          </ac:spMkLst>
        </pc:spChg>
        <pc:spChg chg="add mod">
          <ac:chgData name="Sara Jakupovic" userId="f29ba550-604f-49c6-b822-f20531332774" providerId="ADAL" clId="{9E36E276-9DC1-42F4-B04A-8B7E51774928}" dt="2024-02-12T11:09:27.503" v="534" actId="1036"/>
          <ac:spMkLst>
            <pc:docMk/>
            <pc:sldMk cId="3825702796" sldId="303"/>
            <ac:spMk id="27" creationId="{35C0E097-4AD8-1312-0ABA-D5126EA778DF}"/>
          </ac:spMkLst>
        </pc:spChg>
        <pc:spChg chg="add mod">
          <ac:chgData name="Sara Jakupovic" userId="f29ba550-604f-49c6-b822-f20531332774" providerId="ADAL" clId="{9E36E276-9DC1-42F4-B04A-8B7E51774928}" dt="2024-02-12T11:09:27.503" v="534" actId="1036"/>
          <ac:spMkLst>
            <pc:docMk/>
            <pc:sldMk cId="3825702796" sldId="303"/>
            <ac:spMk id="30" creationId="{12EBACC5-0E56-F027-FA04-8A8F45672DB9}"/>
          </ac:spMkLst>
        </pc:spChg>
        <pc:spChg chg="add mod">
          <ac:chgData name="Sara Jakupovic" userId="f29ba550-604f-49c6-b822-f20531332774" providerId="ADAL" clId="{9E36E276-9DC1-42F4-B04A-8B7E51774928}" dt="2024-02-12T11:09:27.503" v="534" actId="1036"/>
          <ac:spMkLst>
            <pc:docMk/>
            <pc:sldMk cId="3825702796" sldId="303"/>
            <ac:spMk id="31" creationId="{ED577F37-3DAE-D3AD-7F33-6E096C39459C}"/>
          </ac:spMkLst>
        </pc:spChg>
        <pc:spChg chg="add mod">
          <ac:chgData name="Sara Jakupovic" userId="f29ba550-604f-49c6-b822-f20531332774" providerId="ADAL" clId="{9E36E276-9DC1-42F4-B04A-8B7E51774928}" dt="2024-02-12T11:09:27.503" v="534" actId="1036"/>
          <ac:spMkLst>
            <pc:docMk/>
            <pc:sldMk cId="3825702796" sldId="303"/>
            <ac:spMk id="33" creationId="{65BC15DC-989C-0160-4377-8C3CB9E5766F}"/>
          </ac:spMkLst>
        </pc:spChg>
        <pc:spChg chg="add mod">
          <ac:chgData name="Sara Jakupovic" userId="f29ba550-604f-49c6-b822-f20531332774" providerId="ADAL" clId="{9E36E276-9DC1-42F4-B04A-8B7E51774928}" dt="2024-02-12T11:09:27.503" v="534" actId="1036"/>
          <ac:spMkLst>
            <pc:docMk/>
            <pc:sldMk cId="3825702796" sldId="303"/>
            <ac:spMk id="34" creationId="{52A973AA-8F68-544F-11C8-C662DF829353}"/>
          </ac:spMkLst>
        </pc:spChg>
        <pc:spChg chg="del">
          <ac:chgData name="Sara Jakupovic" userId="f29ba550-604f-49c6-b822-f20531332774" providerId="ADAL" clId="{9E36E276-9DC1-42F4-B04A-8B7E51774928}" dt="2024-02-12T11:08:50.692" v="482" actId="478"/>
          <ac:spMkLst>
            <pc:docMk/>
            <pc:sldMk cId="3825702796" sldId="303"/>
            <ac:spMk id="51" creationId="{68AC44B1-E4D2-E5C8-4B41-6DF600CAC451}"/>
          </ac:spMkLst>
        </pc:spChg>
        <pc:spChg chg="del">
          <ac:chgData name="Sara Jakupovic" userId="f29ba550-604f-49c6-b822-f20531332774" providerId="ADAL" clId="{9E36E276-9DC1-42F4-B04A-8B7E51774928}" dt="2024-02-12T11:08:50.692" v="482" actId="478"/>
          <ac:spMkLst>
            <pc:docMk/>
            <pc:sldMk cId="3825702796" sldId="303"/>
            <ac:spMk id="52" creationId="{DEC4B839-CEAF-332E-BDB3-99E188E7372E}"/>
          </ac:spMkLst>
        </pc:spChg>
        <pc:spChg chg="del">
          <ac:chgData name="Sara Jakupovic" userId="f29ba550-604f-49c6-b822-f20531332774" providerId="ADAL" clId="{9E36E276-9DC1-42F4-B04A-8B7E51774928}" dt="2024-02-12T11:08:50.692" v="482" actId="478"/>
          <ac:spMkLst>
            <pc:docMk/>
            <pc:sldMk cId="3825702796" sldId="303"/>
            <ac:spMk id="53" creationId="{454CEA0C-CC07-181E-4582-B1AF6CC24548}"/>
          </ac:spMkLst>
        </pc:spChg>
        <pc:spChg chg="del">
          <ac:chgData name="Sara Jakupovic" userId="f29ba550-604f-49c6-b822-f20531332774" providerId="ADAL" clId="{9E36E276-9DC1-42F4-B04A-8B7E51774928}" dt="2024-02-12T11:08:50.692" v="482" actId="478"/>
          <ac:spMkLst>
            <pc:docMk/>
            <pc:sldMk cId="3825702796" sldId="303"/>
            <ac:spMk id="57" creationId="{A15D99D0-5447-B00F-9C59-3322EB9C717F}"/>
          </ac:spMkLst>
        </pc:spChg>
        <pc:spChg chg="del">
          <ac:chgData name="Sara Jakupovic" userId="f29ba550-604f-49c6-b822-f20531332774" providerId="ADAL" clId="{9E36E276-9DC1-42F4-B04A-8B7E51774928}" dt="2024-02-12T11:08:50.692" v="482" actId="478"/>
          <ac:spMkLst>
            <pc:docMk/>
            <pc:sldMk cId="3825702796" sldId="303"/>
            <ac:spMk id="58" creationId="{3100CF2B-963D-869B-2947-AE6950792560}"/>
          </ac:spMkLst>
        </pc:spChg>
        <pc:spChg chg="del">
          <ac:chgData name="Sara Jakupovic" userId="f29ba550-604f-49c6-b822-f20531332774" providerId="ADAL" clId="{9E36E276-9DC1-42F4-B04A-8B7E51774928}" dt="2024-02-12T11:08:50.692" v="482" actId="478"/>
          <ac:spMkLst>
            <pc:docMk/>
            <pc:sldMk cId="3825702796" sldId="303"/>
            <ac:spMk id="59" creationId="{A675B64B-8263-1F55-9379-DE53B3416CF1}"/>
          </ac:spMkLst>
        </pc:spChg>
        <pc:spChg chg="del">
          <ac:chgData name="Sara Jakupovic" userId="f29ba550-604f-49c6-b822-f20531332774" providerId="ADAL" clId="{9E36E276-9DC1-42F4-B04A-8B7E51774928}" dt="2024-02-12T11:08:50.692" v="482" actId="478"/>
          <ac:spMkLst>
            <pc:docMk/>
            <pc:sldMk cId="3825702796" sldId="303"/>
            <ac:spMk id="60" creationId="{D178047A-8778-31C8-04BF-C3B30D338091}"/>
          </ac:spMkLst>
        </pc:spChg>
        <pc:spChg chg="del">
          <ac:chgData name="Sara Jakupovic" userId="f29ba550-604f-49c6-b822-f20531332774" providerId="ADAL" clId="{9E36E276-9DC1-42F4-B04A-8B7E51774928}" dt="2024-02-12T11:08:50.692" v="482" actId="478"/>
          <ac:spMkLst>
            <pc:docMk/>
            <pc:sldMk cId="3825702796" sldId="303"/>
            <ac:spMk id="61" creationId="{51279BAC-D842-254C-0FA0-63F8F1B89163}"/>
          </ac:spMkLst>
        </pc:spChg>
        <pc:spChg chg="del">
          <ac:chgData name="Sara Jakupovic" userId="f29ba550-604f-49c6-b822-f20531332774" providerId="ADAL" clId="{9E36E276-9DC1-42F4-B04A-8B7E51774928}" dt="2024-02-12T11:08:50.692" v="482" actId="478"/>
          <ac:spMkLst>
            <pc:docMk/>
            <pc:sldMk cId="3825702796" sldId="303"/>
            <ac:spMk id="62" creationId="{19A58D59-29B9-6072-C953-6AC4588FD8C2}"/>
          </ac:spMkLst>
        </pc:spChg>
        <pc:picChg chg="del">
          <ac:chgData name="Sara Jakupovic" userId="f29ba550-604f-49c6-b822-f20531332774" providerId="ADAL" clId="{9E36E276-9DC1-42F4-B04A-8B7E51774928}" dt="2024-02-12T11:08:50.692" v="482" actId="478"/>
          <ac:picMkLst>
            <pc:docMk/>
            <pc:sldMk cId="3825702796" sldId="303"/>
            <ac:picMk id="54" creationId="{D630B23A-BD1A-A46D-77F8-24EFCFFB885C}"/>
          </ac:picMkLst>
        </pc:picChg>
        <pc:picChg chg="del">
          <ac:chgData name="Sara Jakupovic" userId="f29ba550-604f-49c6-b822-f20531332774" providerId="ADAL" clId="{9E36E276-9DC1-42F4-B04A-8B7E51774928}" dt="2024-02-12T11:08:50.692" v="482" actId="478"/>
          <ac:picMkLst>
            <pc:docMk/>
            <pc:sldMk cId="3825702796" sldId="303"/>
            <ac:picMk id="55" creationId="{CFFD4F54-E79C-0229-B504-C7923431A920}"/>
          </ac:picMkLst>
        </pc:picChg>
        <pc:picChg chg="del">
          <ac:chgData name="Sara Jakupovic" userId="f29ba550-604f-49c6-b822-f20531332774" providerId="ADAL" clId="{9E36E276-9DC1-42F4-B04A-8B7E51774928}" dt="2024-02-12T11:08:51.896" v="483" actId="478"/>
          <ac:picMkLst>
            <pc:docMk/>
            <pc:sldMk cId="3825702796" sldId="303"/>
            <ac:picMk id="56" creationId="{4C1FC2EE-F0B1-EC02-C7C4-C7D9DA13ED64}"/>
          </ac:picMkLst>
        </pc:picChg>
        <pc:picChg chg="del">
          <ac:chgData name="Sara Jakupovic" userId="f29ba550-604f-49c6-b822-f20531332774" providerId="ADAL" clId="{9E36E276-9DC1-42F4-B04A-8B7E51774928}" dt="2024-02-12T11:08:50.692" v="482" actId="478"/>
          <ac:picMkLst>
            <pc:docMk/>
            <pc:sldMk cId="3825702796" sldId="303"/>
            <ac:picMk id="63" creationId="{B3FC4552-4EF9-4EA2-2605-818D5807956D}"/>
          </ac:picMkLst>
        </pc:picChg>
        <pc:picChg chg="del">
          <ac:chgData name="Sara Jakupovic" userId="f29ba550-604f-49c6-b822-f20531332774" providerId="ADAL" clId="{9E36E276-9DC1-42F4-B04A-8B7E51774928}" dt="2024-02-12T11:08:50.692" v="482" actId="478"/>
          <ac:picMkLst>
            <pc:docMk/>
            <pc:sldMk cId="3825702796" sldId="303"/>
            <ac:picMk id="64" creationId="{342F706D-99C6-CC3D-C1B6-5B9900F65A70}"/>
          </ac:picMkLst>
        </pc:picChg>
        <pc:picChg chg="del">
          <ac:chgData name="Sara Jakupovic" userId="f29ba550-604f-49c6-b822-f20531332774" providerId="ADAL" clId="{9E36E276-9DC1-42F4-B04A-8B7E51774928}" dt="2024-02-12T11:08:50.692" v="482" actId="478"/>
          <ac:picMkLst>
            <pc:docMk/>
            <pc:sldMk cId="3825702796" sldId="303"/>
            <ac:picMk id="65" creationId="{87CA266E-0B6D-1481-26B4-6BF7B11B3556}"/>
          </ac:picMkLst>
        </pc:picChg>
        <pc:cxnChg chg="add mod">
          <ac:chgData name="Sara Jakupovic" userId="f29ba550-604f-49c6-b822-f20531332774" providerId="ADAL" clId="{9E36E276-9DC1-42F4-B04A-8B7E51774928}" dt="2024-02-12T11:09:27.503" v="534" actId="1036"/>
          <ac:cxnSpMkLst>
            <pc:docMk/>
            <pc:sldMk cId="3825702796" sldId="303"/>
            <ac:cxnSpMk id="3" creationId="{2B8C1408-9CE4-FE64-AE6B-8F67158B3D13}"/>
          </ac:cxnSpMkLst>
        </pc:cxnChg>
        <pc:cxnChg chg="add mod">
          <ac:chgData name="Sara Jakupovic" userId="f29ba550-604f-49c6-b822-f20531332774" providerId="ADAL" clId="{9E36E276-9DC1-42F4-B04A-8B7E51774928}" dt="2024-02-12T11:09:27.503" v="534" actId="1036"/>
          <ac:cxnSpMkLst>
            <pc:docMk/>
            <pc:sldMk cId="3825702796" sldId="303"/>
            <ac:cxnSpMk id="17" creationId="{A92B54DD-08B2-925D-CC5B-0AC503FC61C4}"/>
          </ac:cxnSpMkLst>
        </pc:cxnChg>
        <pc:cxnChg chg="add mod">
          <ac:chgData name="Sara Jakupovic" userId="f29ba550-604f-49c6-b822-f20531332774" providerId="ADAL" clId="{9E36E276-9DC1-42F4-B04A-8B7E51774928}" dt="2024-02-12T11:09:32.842" v="536" actId="1035"/>
          <ac:cxnSpMkLst>
            <pc:docMk/>
            <pc:sldMk cId="3825702796" sldId="303"/>
            <ac:cxnSpMk id="23" creationId="{E7CC6E69-599B-E606-39C4-B7B62B682A0A}"/>
          </ac:cxnSpMkLst>
        </pc:cxnChg>
        <pc:cxnChg chg="add mod">
          <ac:chgData name="Sara Jakupovic" userId="f29ba550-604f-49c6-b822-f20531332774" providerId="ADAL" clId="{9E36E276-9DC1-42F4-B04A-8B7E51774928}" dt="2024-02-12T11:09:27.503" v="534" actId="1036"/>
          <ac:cxnSpMkLst>
            <pc:docMk/>
            <pc:sldMk cId="3825702796" sldId="303"/>
            <ac:cxnSpMk id="24" creationId="{D624CE8D-B120-8F19-2D85-977E0303C011}"/>
          </ac:cxnSpMkLst>
        </pc:cxnChg>
        <pc:cxnChg chg="add mod">
          <ac:chgData name="Sara Jakupovic" userId="f29ba550-604f-49c6-b822-f20531332774" providerId="ADAL" clId="{9E36E276-9DC1-42F4-B04A-8B7E51774928}" dt="2024-02-12T11:09:27.503" v="534" actId="1036"/>
          <ac:cxnSpMkLst>
            <pc:docMk/>
            <pc:sldMk cId="3825702796" sldId="303"/>
            <ac:cxnSpMk id="25" creationId="{8120399C-779D-D66F-339E-33B3C954AF13}"/>
          </ac:cxnSpMkLst>
        </pc:cxnChg>
        <pc:cxnChg chg="add mod">
          <ac:chgData name="Sara Jakupovic" userId="f29ba550-604f-49c6-b822-f20531332774" providerId="ADAL" clId="{9E36E276-9DC1-42F4-B04A-8B7E51774928}" dt="2024-02-12T11:09:27.503" v="534" actId="1036"/>
          <ac:cxnSpMkLst>
            <pc:docMk/>
            <pc:sldMk cId="3825702796" sldId="303"/>
            <ac:cxnSpMk id="28" creationId="{4DA79BE2-20E0-69AE-7111-9C70CD5237F7}"/>
          </ac:cxnSpMkLst>
        </pc:cxnChg>
        <pc:cxnChg chg="add mod">
          <ac:chgData name="Sara Jakupovic" userId="f29ba550-604f-49c6-b822-f20531332774" providerId="ADAL" clId="{9E36E276-9DC1-42F4-B04A-8B7E51774928}" dt="2024-02-12T11:09:27.503" v="534" actId="1036"/>
          <ac:cxnSpMkLst>
            <pc:docMk/>
            <pc:sldMk cId="3825702796" sldId="303"/>
            <ac:cxnSpMk id="29" creationId="{B77C2982-ADA3-5EFD-1377-A3800E6748C9}"/>
          </ac:cxnSpMkLst>
        </pc:cxnChg>
        <pc:cxnChg chg="add mod">
          <ac:chgData name="Sara Jakupovic" userId="f29ba550-604f-49c6-b822-f20531332774" providerId="ADAL" clId="{9E36E276-9DC1-42F4-B04A-8B7E51774928}" dt="2024-02-12T11:09:27.503" v="534" actId="1036"/>
          <ac:cxnSpMkLst>
            <pc:docMk/>
            <pc:sldMk cId="3825702796" sldId="303"/>
            <ac:cxnSpMk id="32" creationId="{3E2D7447-16CA-2B0E-9039-BE0ADD866AAE}"/>
          </ac:cxnSpMkLst>
        </pc:cxnChg>
      </pc:sldChg>
      <pc:sldChg chg="addSp delSp modSp add mod">
        <pc:chgData name="Sara Jakupovic" userId="f29ba550-604f-49c6-b822-f20531332774" providerId="ADAL" clId="{9E36E276-9DC1-42F4-B04A-8B7E51774928}" dt="2024-02-12T11:11:56.351" v="585" actId="403"/>
        <pc:sldMkLst>
          <pc:docMk/>
          <pc:sldMk cId="3798508110" sldId="304"/>
        </pc:sldMkLst>
        <pc:spChg chg="add mod">
          <ac:chgData name="Sara Jakupovic" userId="f29ba550-604f-49c6-b822-f20531332774" providerId="ADAL" clId="{9E36E276-9DC1-42F4-B04A-8B7E51774928}" dt="2024-02-12T11:10:48.678" v="576" actId="207"/>
          <ac:spMkLst>
            <pc:docMk/>
            <pc:sldMk cId="3798508110" sldId="304"/>
            <ac:spMk id="2" creationId="{4CCECC82-DDCD-402A-F5F6-474471A0E701}"/>
          </ac:spMkLst>
        </pc:spChg>
        <pc:spChg chg="add mod">
          <ac:chgData name="Sara Jakupovic" userId="f29ba550-604f-49c6-b822-f20531332774" providerId="ADAL" clId="{9E36E276-9DC1-42F4-B04A-8B7E51774928}" dt="2024-02-12T11:10:48.678" v="576" actId="207"/>
          <ac:spMkLst>
            <pc:docMk/>
            <pc:sldMk cId="3798508110" sldId="304"/>
            <ac:spMk id="3" creationId="{40393A78-79D6-3863-007D-24F0F8EDF791}"/>
          </ac:spMkLst>
        </pc:spChg>
        <pc:spChg chg="mod">
          <ac:chgData name="Sara Jakupovic" userId="f29ba550-604f-49c6-b822-f20531332774" providerId="ADAL" clId="{9E36E276-9DC1-42F4-B04A-8B7E51774928}" dt="2024-02-12T11:10:57.783" v="582" actId="20577"/>
          <ac:spMkLst>
            <pc:docMk/>
            <pc:sldMk cId="3798508110" sldId="304"/>
            <ac:spMk id="4" creationId="{17FD28C4-22AA-82E2-411E-62E5D2A5BCA7}"/>
          </ac:spMkLst>
        </pc:spChg>
        <pc:spChg chg="add mod">
          <ac:chgData name="Sara Jakupovic" userId="f29ba550-604f-49c6-b822-f20531332774" providerId="ADAL" clId="{9E36E276-9DC1-42F4-B04A-8B7E51774928}" dt="2024-02-12T11:10:48.678" v="576" actId="207"/>
          <ac:spMkLst>
            <pc:docMk/>
            <pc:sldMk cId="3798508110" sldId="304"/>
            <ac:spMk id="5" creationId="{A6A6F985-2E35-95B3-964C-A7C91715C11F}"/>
          </ac:spMkLst>
        </pc:spChg>
        <pc:spChg chg="add mod">
          <ac:chgData name="Sara Jakupovic" userId="f29ba550-604f-49c6-b822-f20531332774" providerId="ADAL" clId="{9E36E276-9DC1-42F4-B04A-8B7E51774928}" dt="2024-02-12T11:10:48.678" v="576" actId="207"/>
          <ac:spMkLst>
            <pc:docMk/>
            <pc:sldMk cId="3798508110" sldId="304"/>
            <ac:spMk id="6" creationId="{C4D03589-D337-E98F-9CA1-F9470E1F6C60}"/>
          </ac:spMkLst>
        </pc:spChg>
        <pc:spChg chg="add mod">
          <ac:chgData name="Sara Jakupovic" userId="f29ba550-604f-49c6-b822-f20531332774" providerId="ADAL" clId="{9E36E276-9DC1-42F4-B04A-8B7E51774928}" dt="2024-02-12T11:10:07.205" v="564" actId="1035"/>
          <ac:spMkLst>
            <pc:docMk/>
            <pc:sldMk cId="3798508110" sldId="304"/>
            <ac:spMk id="12" creationId="{09CA75B1-0D9D-110E-7620-A2E926135431}"/>
          </ac:spMkLst>
        </pc:spChg>
        <pc:spChg chg="add mod">
          <ac:chgData name="Sara Jakupovic" userId="f29ba550-604f-49c6-b822-f20531332774" providerId="ADAL" clId="{9E36E276-9DC1-42F4-B04A-8B7E51774928}" dt="2024-02-12T11:10:07.205" v="564" actId="1035"/>
          <ac:spMkLst>
            <pc:docMk/>
            <pc:sldMk cId="3798508110" sldId="304"/>
            <ac:spMk id="13" creationId="{2480C801-6BC8-67BD-6F8A-E60112C518ED}"/>
          </ac:spMkLst>
        </pc:spChg>
        <pc:spChg chg="add mod">
          <ac:chgData name="Sara Jakupovic" userId="f29ba550-604f-49c6-b822-f20531332774" providerId="ADAL" clId="{9E36E276-9DC1-42F4-B04A-8B7E51774928}" dt="2024-02-12T11:10:07.205" v="564" actId="1035"/>
          <ac:spMkLst>
            <pc:docMk/>
            <pc:sldMk cId="3798508110" sldId="304"/>
            <ac:spMk id="14" creationId="{94994DEE-054E-57BA-FD49-3B6CC78BB3A7}"/>
          </ac:spMkLst>
        </pc:spChg>
        <pc:spChg chg="add mod">
          <ac:chgData name="Sara Jakupovic" userId="f29ba550-604f-49c6-b822-f20531332774" providerId="ADAL" clId="{9E36E276-9DC1-42F4-B04A-8B7E51774928}" dt="2024-02-12T11:10:07.205" v="564" actId="1035"/>
          <ac:spMkLst>
            <pc:docMk/>
            <pc:sldMk cId="3798508110" sldId="304"/>
            <ac:spMk id="15" creationId="{3EBD683B-DD11-C554-4E69-5372846405B3}"/>
          </ac:spMkLst>
        </pc:spChg>
        <pc:spChg chg="add mod">
          <ac:chgData name="Sara Jakupovic" userId="f29ba550-604f-49c6-b822-f20531332774" providerId="ADAL" clId="{9E36E276-9DC1-42F4-B04A-8B7E51774928}" dt="2024-02-12T11:10:07.205" v="564" actId="1035"/>
          <ac:spMkLst>
            <pc:docMk/>
            <pc:sldMk cId="3798508110" sldId="304"/>
            <ac:spMk id="16" creationId="{92811A75-52B2-EE59-A7AC-C8F0A6B5324E}"/>
          </ac:spMkLst>
        </pc:spChg>
        <pc:spChg chg="add mod">
          <ac:chgData name="Sara Jakupovic" userId="f29ba550-604f-49c6-b822-f20531332774" providerId="ADAL" clId="{9E36E276-9DC1-42F4-B04A-8B7E51774928}" dt="2024-02-12T11:10:07.205" v="564" actId="1035"/>
          <ac:spMkLst>
            <pc:docMk/>
            <pc:sldMk cId="3798508110" sldId="304"/>
            <ac:spMk id="17" creationId="{89841CCD-66FF-CB97-6EC1-C4A42B4C5C00}"/>
          </ac:spMkLst>
        </pc:spChg>
        <pc:spChg chg="add mod">
          <ac:chgData name="Sara Jakupovic" userId="f29ba550-604f-49c6-b822-f20531332774" providerId="ADAL" clId="{9E36E276-9DC1-42F4-B04A-8B7E51774928}" dt="2024-02-12T11:10:07.205" v="564" actId="1035"/>
          <ac:spMkLst>
            <pc:docMk/>
            <pc:sldMk cId="3798508110" sldId="304"/>
            <ac:spMk id="18" creationId="{B0D2EFAD-E579-7A30-E2B7-C69630EAF465}"/>
          </ac:spMkLst>
        </pc:spChg>
        <pc:spChg chg="add mod">
          <ac:chgData name="Sara Jakupovic" userId="f29ba550-604f-49c6-b822-f20531332774" providerId="ADAL" clId="{9E36E276-9DC1-42F4-B04A-8B7E51774928}" dt="2024-02-12T11:10:07.205" v="564" actId="1035"/>
          <ac:spMkLst>
            <pc:docMk/>
            <pc:sldMk cId="3798508110" sldId="304"/>
            <ac:spMk id="19" creationId="{9CA37370-A013-185C-333C-D1730F9726A2}"/>
          </ac:spMkLst>
        </pc:spChg>
        <pc:spChg chg="add mod">
          <ac:chgData name="Sara Jakupovic" userId="f29ba550-604f-49c6-b822-f20531332774" providerId="ADAL" clId="{9E36E276-9DC1-42F4-B04A-8B7E51774928}" dt="2024-02-12T11:10:07.205" v="564" actId="1035"/>
          <ac:spMkLst>
            <pc:docMk/>
            <pc:sldMk cId="3798508110" sldId="304"/>
            <ac:spMk id="20" creationId="{2EC1BCB9-7CD2-0A4C-ADA4-5778F13E39F4}"/>
          </ac:spMkLst>
        </pc:spChg>
        <pc:spChg chg="add mod">
          <ac:chgData name="Sara Jakupovic" userId="f29ba550-604f-49c6-b822-f20531332774" providerId="ADAL" clId="{9E36E276-9DC1-42F4-B04A-8B7E51774928}" dt="2024-02-12T11:10:07.205" v="564" actId="1035"/>
          <ac:spMkLst>
            <pc:docMk/>
            <pc:sldMk cId="3798508110" sldId="304"/>
            <ac:spMk id="21" creationId="{3DD043EB-ECE4-089C-943E-6CCD4108C2FB}"/>
          </ac:spMkLst>
        </pc:spChg>
        <pc:spChg chg="add mod">
          <ac:chgData name="Sara Jakupovic" userId="f29ba550-604f-49c6-b822-f20531332774" providerId="ADAL" clId="{9E36E276-9DC1-42F4-B04A-8B7E51774928}" dt="2024-02-12T11:10:48.130" v="575" actId="208"/>
          <ac:spMkLst>
            <pc:docMk/>
            <pc:sldMk cId="3798508110" sldId="304"/>
            <ac:spMk id="23" creationId="{53EFE609-97AC-F1D6-C5BA-6F375BFAE035}"/>
          </ac:spMkLst>
        </pc:spChg>
        <pc:spChg chg="add mod">
          <ac:chgData name="Sara Jakupovic" userId="f29ba550-604f-49c6-b822-f20531332774" providerId="ADAL" clId="{9E36E276-9DC1-42F4-B04A-8B7E51774928}" dt="2024-02-12T11:10:07.205" v="564" actId="1035"/>
          <ac:spMkLst>
            <pc:docMk/>
            <pc:sldMk cId="3798508110" sldId="304"/>
            <ac:spMk id="24" creationId="{ECC0D1CF-4BA0-7A62-435E-7FD14C214578}"/>
          </ac:spMkLst>
        </pc:spChg>
        <pc:spChg chg="add mod">
          <ac:chgData name="Sara Jakupovic" userId="f29ba550-604f-49c6-b822-f20531332774" providerId="ADAL" clId="{9E36E276-9DC1-42F4-B04A-8B7E51774928}" dt="2024-02-12T11:10:07.205" v="564" actId="1035"/>
          <ac:spMkLst>
            <pc:docMk/>
            <pc:sldMk cId="3798508110" sldId="304"/>
            <ac:spMk id="25" creationId="{59B73094-4FFB-C80D-7CA6-2759B6710173}"/>
          </ac:spMkLst>
        </pc:spChg>
        <pc:spChg chg="add mod">
          <ac:chgData name="Sara Jakupovic" userId="f29ba550-604f-49c6-b822-f20531332774" providerId="ADAL" clId="{9E36E276-9DC1-42F4-B04A-8B7E51774928}" dt="2024-02-12T11:11:56.351" v="585" actId="403"/>
          <ac:spMkLst>
            <pc:docMk/>
            <pc:sldMk cId="3798508110" sldId="304"/>
            <ac:spMk id="26" creationId="{36565D05-4520-04B0-ADE3-372F097C2C1D}"/>
          </ac:spMkLst>
        </pc:spChg>
        <pc:spChg chg="del">
          <ac:chgData name="Sara Jakupovic" userId="f29ba550-604f-49c6-b822-f20531332774" providerId="ADAL" clId="{9E36E276-9DC1-42F4-B04A-8B7E51774928}" dt="2024-02-12T11:09:52.807" v="538" actId="478"/>
          <ac:spMkLst>
            <pc:docMk/>
            <pc:sldMk cId="3798508110" sldId="304"/>
            <ac:spMk id="51" creationId="{233166A3-901C-0BC8-BB5C-B036C3CECA5D}"/>
          </ac:spMkLst>
        </pc:spChg>
        <pc:spChg chg="del">
          <ac:chgData name="Sara Jakupovic" userId="f29ba550-604f-49c6-b822-f20531332774" providerId="ADAL" clId="{9E36E276-9DC1-42F4-B04A-8B7E51774928}" dt="2024-02-12T11:09:52.807" v="538" actId="478"/>
          <ac:spMkLst>
            <pc:docMk/>
            <pc:sldMk cId="3798508110" sldId="304"/>
            <ac:spMk id="52" creationId="{CFE16BD6-04E7-7AC5-62C8-87D6904C10F6}"/>
          </ac:spMkLst>
        </pc:spChg>
        <pc:spChg chg="del">
          <ac:chgData name="Sara Jakupovic" userId="f29ba550-604f-49c6-b822-f20531332774" providerId="ADAL" clId="{9E36E276-9DC1-42F4-B04A-8B7E51774928}" dt="2024-02-12T11:09:52.807" v="538" actId="478"/>
          <ac:spMkLst>
            <pc:docMk/>
            <pc:sldMk cId="3798508110" sldId="304"/>
            <ac:spMk id="53" creationId="{CB280EE1-9E0C-4E73-FD3A-255E0512647A}"/>
          </ac:spMkLst>
        </pc:spChg>
        <pc:spChg chg="del">
          <ac:chgData name="Sara Jakupovic" userId="f29ba550-604f-49c6-b822-f20531332774" providerId="ADAL" clId="{9E36E276-9DC1-42F4-B04A-8B7E51774928}" dt="2024-02-12T11:09:52.807" v="538" actId="478"/>
          <ac:spMkLst>
            <pc:docMk/>
            <pc:sldMk cId="3798508110" sldId="304"/>
            <ac:spMk id="57" creationId="{ADD59898-D535-BF1A-FE6E-6052E6715ECA}"/>
          </ac:spMkLst>
        </pc:spChg>
        <pc:spChg chg="del">
          <ac:chgData name="Sara Jakupovic" userId="f29ba550-604f-49c6-b822-f20531332774" providerId="ADAL" clId="{9E36E276-9DC1-42F4-B04A-8B7E51774928}" dt="2024-02-12T11:09:52.807" v="538" actId="478"/>
          <ac:spMkLst>
            <pc:docMk/>
            <pc:sldMk cId="3798508110" sldId="304"/>
            <ac:spMk id="58" creationId="{D263954B-5D07-5241-6F8F-DEB1CAF95604}"/>
          </ac:spMkLst>
        </pc:spChg>
        <pc:spChg chg="del">
          <ac:chgData name="Sara Jakupovic" userId="f29ba550-604f-49c6-b822-f20531332774" providerId="ADAL" clId="{9E36E276-9DC1-42F4-B04A-8B7E51774928}" dt="2024-02-12T11:09:52.807" v="538" actId="478"/>
          <ac:spMkLst>
            <pc:docMk/>
            <pc:sldMk cId="3798508110" sldId="304"/>
            <ac:spMk id="59" creationId="{CD347FCE-6C69-9180-C308-4E3B8A42E24E}"/>
          </ac:spMkLst>
        </pc:spChg>
        <pc:spChg chg="del">
          <ac:chgData name="Sara Jakupovic" userId="f29ba550-604f-49c6-b822-f20531332774" providerId="ADAL" clId="{9E36E276-9DC1-42F4-B04A-8B7E51774928}" dt="2024-02-12T11:09:52.807" v="538" actId="478"/>
          <ac:spMkLst>
            <pc:docMk/>
            <pc:sldMk cId="3798508110" sldId="304"/>
            <ac:spMk id="60" creationId="{9BFC4772-1995-145B-3DC5-83EFEAE94346}"/>
          </ac:spMkLst>
        </pc:spChg>
        <pc:spChg chg="del">
          <ac:chgData name="Sara Jakupovic" userId="f29ba550-604f-49c6-b822-f20531332774" providerId="ADAL" clId="{9E36E276-9DC1-42F4-B04A-8B7E51774928}" dt="2024-02-12T11:09:52.807" v="538" actId="478"/>
          <ac:spMkLst>
            <pc:docMk/>
            <pc:sldMk cId="3798508110" sldId="304"/>
            <ac:spMk id="61" creationId="{63D063F9-345C-F3D4-BD4E-0C0C9213E3AA}"/>
          </ac:spMkLst>
        </pc:spChg>
        <pc:spChg chg="del">
          <ac:chgData name="Sara Jakupovic" userId="f29ba550-604f-49c6-b822-f20531332774" providerId="ADAL" clId="{9E36E276-9DC1-42F4-B04A-8B7E51774928}" dt="2024-02-12T11:09:52.807" v="538" actId="478"/>
          <ac:spMkLst>
            <pc:docMk/>
            <pc:sldMk cId="3798508110" sldId="304"/>
            <ac:spMk id="62" creationId="{18B853F5-4274-0572-EC04-F81C83AB1E12}"/>
          </ac:spMkLst>
        </pc:spChg>
        <pc:graphicFrameChg chg="add mod">
          <ac:chgData name="Sara Jakupovic" userId="f29ba550-604f-49c6-b822-f20531332774" providerId="ADAL" clId="{9E36E276-9DC1-42F4-B04A-8B7E51774928}" dt="2024-02-12T11:10:07.205" v="564" actId="1035"/>
          <ac:graphicFrameMkLst>
            <pc:docMk/>
            <pc:sldMk cId="3798508110" sldId="304"/>
            <ac:graphicFrameMk id="11" creationId="{B1ACF57D-3C1E-411E-C67B-988C133228F6}"/>
          </ac:graphicFrameMkLst>
        </pc:graphicFrameChg>
        <pc:picChg chg="add mod">
          <ac:chgData name="Sara Jakupovic" userId="f29ba550-604f-49c6-b822-f20531332774" providerId="ADAL" clId="{9E36E276-9DC1-42F4-B04A-8B7E51774928}" dt="2024-02-12T11:10:07.205" v="564" actId="1035"/>
          <ac:picMkLst>
            <pc:docMk/>
            <pc:sldMk cId="3798508110" sldId="304"/>
            <ac:picMk id="7" creationId="{2748B36B-7BD5-88E2-8978-A8A1919EB9B9}"/>
          </ac:picMkLst>
        </pc:picChg>
        <pc:picChg chg="add mod">
          <ac:chgData name="Sara Jakupovic" userId="f29ba550-604f-49c6-b822-f20531332774" providerId="ADAL" clId="{9E36E276-9DC1-42F4-B04A-8B7E51774928}" dt="2024-02-12T11:10:07.205" v="564" actId="1035"/>
          <ac:picMkLst>
            <pc:docMk/>
            <pc:sldMk cId="3798508110" sldId="304"/>
            <ac:picMk id="8" creationId="{FBF4E4FE-C4C0-3330-1302-544E9E18E65A}"/>
          </ac:picMkLst>
        </pc:picChg>
        <pc:picChg chg="add mod">
          <ac:chgData name="Sara Jakupovic" userId="f29ba550-604f-49c6-b822-f20531332774" providerId="ADAL" clId="{9E36E276-9DC1-42F4-B04A-8B7E51774928}" dt="2024-02-12T11:10:07.205" v="564" actId="1035"/>
          <ac:picMkLst>
            <pc:docMk/>
            <pc:sldMk cId="3798508110" sldId="304"/>
            <ac:picMk id="9" creationId="{B4B864E6-9FAF-1089-1B99-B9B9C79460B9}"/>
          </ac:picMkLst>
        </pc:picChg>
        <pc:picChg chg="add mod">
          <ac:chgData name="Sara Jakupovic" userId="f29ba550-604f-49c6-b822-f20531332774" providerId="ADAL" clId="{9E36E276-9DC1-42F4-B04A-8B7E51774928}" dt="2024-02-12T11:10:07.205" v="564" actId="1035"/>
          <ac:picMkLst>
            <pc:docMk/>
            <pc:sldMk cId="3798508110" sldId="304"/>
            <ac:picMk id="10" creationId="{F1E0EEB7-CFA8-01A0-4D1E-7D0BEEF14145}"/>
          </ac:picMkLst>
        </pc:picChg>
        <pc:picChg chg="del">
          <ac:chgData name="Sara Jakupovic" userId="f29ba550-604f-49c6-b822-f20531332774" providerId="ADAL" clId="{9E36E276-9DC1-42F4-B04A-8B7E51774928}" dt="2024-02-12T11:09:52.807" v="538" actId="478"/>
          <ac:picMkLst>
            <pc:docMk/>
            <pc:sldMk cId="3798508110" sldId="304"/>
            <ac:picMk id="54" creationId="{69F6575C-E56D-5DE7-722B-B4B58BC6FBE1}"/>
          </ac:picMkLst>
        </pc:picChg>
        <pc:picChg chg="del">
          <ac:chgData name="Sara Jakupovic" userId="f29ba550-604f-49c6-b822-f20531332774" providerId="ADAL" clId="{9E36E276-9DC1-42F4-B04A-8B7E51774928}" dt="2024-02-12T11:09:52.807" v="538" actId="478"/>
          <ac:picMkLst>
            <pc:docMk/>
            <pc:sldMk cId="3798508110" sldId="304"/>
            <ac:picMk id="55" creationId="{A4545653-2B4B-69B8-042E-FA08B503CA25}"/>
          </ac:picMkLst>
        </pc:picChg>
        <pc:picChg chg="del">
          <ac:chgData name="Sara Jakupovic" userId="f29ba550-604f-49c6-b822-f20531332774" providerId="ADAL" clId="{9E36E276-9DC1-42F4-B04A-8B7E51774928}" dt="2024-02-12T11:09:52.807" v="538" actId="478"/>
          <ac:picMkLst>
            <pc:docMk/>
            <pc:sldMk cId="3798508110" sldId="304"/>
            <ac:picMk id="56" creationId="{19503A21-CC97-47E8-10E8-CEEEB6364FA3}"/>
          </ac:picMkLst>
        </pc:picChg>
        <pc:picChg chg="del">
          <ac:chgData name="Sara Jakupovic" userId="f29ba550-604f-49c6-b822-f20531332774" providerId="ADAL" clId="{9E36E276-9DC1-42F4-B04A-8B7E51774928}" dt="2024-02-12T11:09:52.807" v="538" actId="478"/>
          <ac:picMkLst>
            <pc:docMk/>
            <pc:sldMk cId="3798508110" sldId="304"/>
            <ac:picMk id="63" creationId="{3D508776-79B9-5707-CB8F-1E60BD2BA247}"/>
          </ac:picMkLst>
        </pc:picChg>
        <pc:picChg chg="del">
          <ac:chgData name="Sara Jakupovic" userId="f29ba550-604f-49c6-b822-f20531332774" providerId="ADAL" clId="{9E36E276-9DC1-42F4-B04A-8B7E51774928}" dt="2024-02-12T11:09:52.807" v="538" actId="478"/>
          <ac:picMkLst>
            <pc:docMk/>
            <pc:sldMk cId="3798508110" sldId="304"/>
            <ac:picMk id="64" creationId="{9468F3D5-1D2B-1514-3971-CA13A62D082C}"/>
          </ac:picMkLst>
        </pc:picChg>
        <pc:picChg chg="del">
          <ac:chgData name="Sara Jakupovic" userId="f29ba550-604f-49c6-b822-f20531332774" providerId="ADAL" clId="{9E36E276-9DC1-42F4-B04A-8B7E51774928}" dt="2024-02-12T11:09:52.807" v="538" actId="478"/>
          <ac:picMkLst>
            <pc:docMk/>
            <pc:sldMk cId="3798508110" sldId="304"/>
            <ac:picMk id="65" creationId="{918281B8-52F8-16CE-DBEA-87EB391452B0}"/>
          </ac:picMkLst>
        </pc:picChg>
        <pc:cxnChg chg="add mod">
          <ac:chgData name="Sara Jakupovic" userId="f29ba550-604f-49c6-b822-f20531332774" providerId="ADAL" clId="{9E36E276-9DC1-42F4-B04A-8B7E51774928}" dt="2024-02-12T11:11:50.469" v="583" actId="14100"/>
          <ac:cxnSpMkLst>
            <pc:docMk/>
            <pc:sldMk cId="3798508110" sldId="304"/>
            <ac:cxnSpMk id="22" creationId="{73817C9C-6745-5884-7549-10E1D9BF530D}"/>
          </ac:cxnSpMkLst>
        </pc:cxnChg>
      </pc:sldChg>
      <pc:sldChg chg="modSp add mod">
        <pc:chgData name="Sara Jakupovic" userId="f29ba550-604f-49c6-b822-f20531332774" providerId="ADAL" clId="{9E36E276-9DC1-42F4-B04A-8B7E51774928}" dt="2024-02-12T11:12:08.231" v="608" actId="20577"/>
        <pc:sldMkLst>
          <pc:docMk/>
          <pc:sldMk cId="85458542" sldId="305"/>
        </pc:sldMkLst>
        <pc:spChg chg="mod">
          <ac:chgData name="Sara Jakupovic" userId="f29ba550-604f-49c6-b822-f20531332774" providerId="ADAL" clId="{9E36E276-9DC1-42F4-B04A-8B7E51774928}" dt="2024-02-12T11:12:08.231" v="608" actId="20577"/>
          <ac:spMkLst>
            <pc:docMk/>
            <pc:sldMk cId="85458542" sldId="305"/>
            <ac:spMk id="5" creationId="{9F6B6F8A-97F4-90E3-3646-9EC137266914}"/>
          </ac:spMkLst>
        </pc:spChg>
      </pc:sldChg>
      <pc:sldChg chg="addSp delSp modSp add mod">
        <pc:chgData name="Sara Jakupovic" userId="f29ba550-604f-49c6-b822-f20531332774" providerId="ADAL" clId="{9E36E276-9DC1-42F4-B04A-8B7E51774928}" dt="2024-02-12T11:13:22.535" v="681"/>
        <pc:sldMkLst>
          <pc:docMk/>
          <pc:sldMk cId="1191179888" sldId="306"/>
        </pc:sldMkLst>
        <pc:spChg chg="mod">
          <ac:chgData name="Sara Jakupovic" userId="f29ba550-604f-49c6-b822-f20531332774" providerId="ADAL" clId="{9E36E276-9DC1-42F4-B04A-8B7E51774928}" dt="2024-02-12T11:12:25.114" v="642" actId="20577"/>
          <ac:spMkLst>
            <pc:docMk/>
            <pc:sldMk cId="1191179888" sldId="306"/>
            <ac:spMk id="4" creationId="{83AC5E19-E92D-8F66-059A-6FDC800E805A}"/>
          </ac:spMkLst>
        </pc:spChg>
        <pc:spChg chg="add del mod">
          <ac:chgData name="Sara Jakupovic" userId="f29ba550-604f-49c6-b822-f20531332774" providerId="ADAL" clId="{9E36E276-9DC1-42F4-B04A-8B7E51774928}" dt="2024-02-12T11:12:18.541" v="611" actId="478"/>
          <ac:spMkLst>
            <pc:docMk/>
            <pc:sldMk cId="1191179888" sldId="306"/>
            <ac:spMk id="5" creationId="{203AEEBF-E7A1-14B3-DFBD-428A34CE5EE0}"/>
          </ac:spMkLst>
        </pc:spChg>
        <pc:spChg chg="add mod">
          <ac:chgData name="Sara Jakupovic" userId="f29ba550-604f-49c6-b822-f20531332774" providerId="ADAL" clId="{9E36E276-9DC1-42F4-B04A-8B7E51774928}" dt="2024-02-12T11:12:32.490" v="643"/>
          <ac:spMkLst>
            <pc:docMk/>
            <pc:sldMk cId="1191179888" sldId="306"/>
            <ac:spMk id="6" creationId="{4E21112A-89A1-566F-12A1-E3FA7BD949E6}"/>
          </ac:spMkLst>
        </pc:spChg>
        <pc:spChg chg="add mod">
          <ac:chgData name="Sara Jakupovic" userId="f29ba550-604f-49c6-b822-f20531332774" providerId="ADAL" clId="{9E36E276-9DC1-42F4-B04A-8B7E51774928}" dt="2024-02-12T11:12:32.490" v="643"/>
          <ac:spMkLst>
            <pc:docMk/>
            <pc:sldMk cId="1191179888" sldId="306"/>
            <ac:spMk id="7" creationId="{A70ED69E-6E07-8788-8ED9-85611F252DE9}"/>
          </ac:spMkLst>
        </pc:spChg>
        <pc:spChg chg="add mod">
          <ac:chgData name="Sara Jakupovic" userId="f29ba550-604f-49c6-b822-f20531332774" providerId="ADAL" clId="{9E36E276-9DC1-42F4-B04A-8B7E51774928}" dt="2024-02-12T11:12:32.490" v="643"/>
          <ac:spMkLst>
            <pc:docMk/>
            <pc:sldMk cId="1191179888" sldId="306"/>
            <ac:spMk id="10" creationId="{723A90D0-5B0D-4B5D-DBAD-1754152AE2A9}"/>
          </ac:spMkLst>
        </pc:spChg>
        <pc:spChg chg="add mod">
          <ac:chgData name="Sara Jakupovic" userId="f29ba550-604f-49c6-b822-f20531332774" providerId="ADAL" clId="{9E36E276-9DC1-42F4-B04A-8B7E51774928}" dt="2024-02-12T11:13:15.315" v="679" actId="554"/>
          <ac:spMkLst>
            <pc:docMk/>
            <pc:sldMk cId="1191179888" sldId="306"/>
            <ac:spMk id="15" creationId="{FCB9DBA7-0C58-F3CF-0B07-C169C5324882}"/>
          </ac:spMkLst>
        </pc:spChg>
        <pc:spChg chg="add mod">
          <ac:chgData name="Sara Jakupovic" userId="f29ba550-604f-49c6-b822-f20531332774" providerId="ADAL" clId="{9E36E276-9DC1-42F4-B04A-8B7E51774928}" dt="2024-02-12T11:13:15.315" v="679" actId="554"/>
          <ac:spMkLst>
            <pc:docMk/>
            <pc:sldMk cId="1191179888" sldId="306"/>
            <ac:spMk id="16" creationId="{09278082-6FF8-370D-7B84-602B3B6E474D}"/>
          </ac:spMkLst>
        </pc:spChg>
        <pc:spChg chg="add mod">
          <ac:chgData name="Sara Jakupovic" userId="f29ba550-604f-49c6-b822-f20531332774" providerId="ADAL" clId="{9E36E276-9DC1-42F4-B04A-8B7E51774928}" dt="2024-02-12T11:12:46.812" v="656" actId="1035"/>
          <ac:spMkLst>
            <pc:docMk/>
            <pc:sldMk cId="1191179888" sldId="306"/>
            <ac:spMk id="19" creationId="{A5676634-275A-2E0D-E95A-E1B39A3803E6}"/>
          </ac:spMkLst>
        </pc:spChg>
        <pc:spChg chg="add mod">
          <ac:chgData name="Sara Jakupovic" userId="f29ba550-604f-49c6-b822-f20531332774" providerId="ADAL" clId="{9E36E276-9DC1-42F4-B04A-8B7E51774928}" dt="2024-02-12T11:12:46.812" v="656" actId="1035"/>
          <ac:spMkLst>
            <pc:docMk/>
            <pc:sldMk cId="1191179888" sldId="306"/>
            <ac:spMk id="21" creationId="{6E7BC5DA-67FD-7AC2-175D-EF24B54B69A5}"/>
          </ac:spMkLst>
        </pc:spChg>
        <pc:spChg chg="add mod">
          <ac:chgData name="Sara Jakupovic" userId="f29ba550-604f-49c6-b822-f20531332774" providerId="ADAL" clId="{9E36E276-9DC1-42F4-B04A-8B7E51774928}" dt="2024-02-12T11:13:22.535" v="681"/>
          <ac:spMkLst>
            <pc:docMk/>
            <pc:sldMk cId="1191179888" sldId="306"/>
            <ac:spMk id="25" creationId="{ED3889DD-5611-9FB2-5CF7-7C2212295B48}"/>
          </ac:spMkLst>
        </pc:spChg>
        <pc:spChg chg="add mod">
          <ac:chgData name="Sara Jakupovic" userId="f29ba550-604f-49c6-b822-f20531332774" providerId="ADAL" clId="{9E36E276-9DC1-42F4-B04A-8B7E51774928}" dt="2024-02-12T11:13:21.677" v="680"/>
          <ac:spMkLst>
            <pc:docMk/>
            <pc:sldMk cId="1191179888" sldId="306"/>
            <ac:spMk id="26" creationId="{455DA4E5-643A-1A2D-FBEB-B7ACFCB2108D}"/>
          </ac:spMkLst>
        </pc:spChg>
        <pc:spChg chg="add mod">
          <ac:chgData name="Sara Jakupovic" userId="f29ba550-604f-49c6-b822-f20531332774" providerId="ADAL" clId="{9E36E276-9DC1-42F4-B04A-8B7E51774928}" dt="2024-02-12T11:13:21.677" v="680"/>
          <ac:spMkLst>
            <pc:docMk/>
            <pc:sldMk cId="1191179888" sldId="306"/>
            <ac:spMk id="29" creationId="{942B2D93-39ED-A21D-A5F9-38F50CC3965C}"/>
          </ac:spMkLst>
        </pc:spChg>
        <pc:spChg chg="add mod">
          <ac:chgData name="Sara Jakupovic" userId="f29ba550-604f-49c6-b822-f20531332774" providerId="ADAL" clId="{9E36E276-9DC1-42F4-B04A-8B7E51774928}" dt="2024-02-12T11:13:21.677" v="680"/>
          <ac:spMkLst>
            <pc:docMk/>
            <pc:sldMk cId="1191179888" sldId="306"/>
            <ac:spMk id="31" creationId="{E5A75C65-F038-B34C-0D86-61E840BB950C}"/>
          </ac:spMkLst>
        </pc:spChg>
        <pc:graphicFrameChg chg="del">
          <ac:chgData name="Sara Jakupovic" userId="f29ba550-604f-49c6-b822-f20531332774" providerId="ADAL" clId="{9E36E276-9DC1-42F4-B04A-8B7E51774928}" dt="2024-02-12T11:12:15.569" v="610" actId="478"/>
          <ac:graphicFrameMkLst>
            <pc:docMk/>
            <pc:sldMk cId="1191179888" sldId="306"/>
            <ac:graphicFrameMk id="2" creationId="{EA3659CA-9A01-59EC-6540-BF46687676D8}"/>
          </ac:graphicFrameMkLst>
        </pc:graphicFrameChg>
        <pc:picChg chg="add mod">
          <ac:chgData name="Sara Jakupovic" userId="f29ba550-604f-49c6-b822-f20531332774" providerId="ADAL" clId="{9E36E276-9DC1-42F4-B04A-8B7E51774928}" dt="2024-02-12T11:12:32.490" v="643"/>
          <ac:picMkLst>
            <pc:docMk/>
            <pc:sldMk cId="1191179888" sldId="306"/>
            <ac:picMk id="8" creationId="{16A02E1F-EDC4-5B96-7B0F-CF5B92FAF77C}"/>
          </ac:picMkLst>
        </pc:picChg>
        <pc:picChg chg="add mod">
          <ac:chgData name="Sara Jakupovic" userId="f29ba550-604f-49c6-b822-f20531332774" providerId="ADAL" clId="{9E36E276-9DC1-42F4-B04A-8B7E51774928}" dt="2024-02-12T11:12:32.490" v="643"/>
          <ac:picMkLst>
            <pc:docMk/>
            <pc:sldMk cId="1191179888" sldId="306"/>
            <ac:picMk id="9" creationId="{63FF157A-39F8-045D-A0D5-3711884AE899}"/>
          </ac:picMkLst>
        </pc:picChg>
        <pc:picChg chg="add mod">
          <ac:chgData name="Sara Jakupovic" userId="f29ba550-604f-49c6-b822-f20531332774" providerId="ADAL" clId="{9E36E276-9DC1-42F4-B04A-8B7E51774928}" dt="2024-02-12T11:12:32.490" v="643"/>
          <ac:picMkLst>
            <pc:docMk/>
            <pc:sldMk cId="1191179888" sldId="306"/>
            <ac:picMk id="14" creationId="{F0C47987-46C4-2603-2BC2-BE2A014AF6C3}"/>
          </ac:picMkLst>
        </pc:picChg>
        <pc:picChg chg="add mod">
          <ac:chgData name="Sara Jakupovic" userId="f29ba550-604f-49c6-b822-f20531332774" providerId="ADAL" clId="{9E36E276-9DC1-42F4-B04A-8B7E51774928}" dt="2024-02-12T11:12:50.631" v="673" actId="1036"/>
          <ac:picMkLst>
            <pc:docMk/>
            <pc:sldMk cId="1191179888" sldId="306"/>
            <ac:picMk id="17" creationId="{85320BFF-ABCA-81D1-02D8-3371441C1695}"/>
          </ac:picMkLst>
        </pc:picChg>
        <pc:picChg chg="add mod">
          <ac:chgData name="Sara Jakupovic" userId="f29ba550-604f-49c6-b822-f20531332774" providerId="ADAL" clId="{9E36E276-9DC1-42F4-B04A-8B7E51774928}" dt="2024-02-12T11:12:50.631" v="673" actId="1036"/>
          <ac:picMkLst>
            <pc:docMk/>
            <pc:sldMk cId="1191179888" sldId="306"/>
            <ac:picMk id="18" creationId="{3374D98C-8E0C-8E71-8D96-7AD357726880}"/>
          </ac:picMkLst>
        </pc:picChg>
        <pc:picChg chg="add mod">
          <ac:chgData name="Sara Jakupovic" userId="f29ba550-604f-49c6-b822-f20531332774" providerId="ADAL" clId="{9E36E276-9DC1-42F4-B04A-8B7E51774928}" dt="2024-02-12T11:12:46.812" v="656" actId="1035"/>
          <ac:picMkLst>
            <pc:docMk/>
            <pc:sldMk cId="1191179888" sldId="306"/>
            <ac:picMk id="24" creationId="{DC73FEC9-F0F6-474F-72C1-4B67C14C8A9F}"/>
          </ac:picMkLst>
        </pc:picChg>
        <pc:picChg chg="add mod">
          <ac:chgData name="Sara Jakupovic" userId="f29ba550-604f-49c6-b822-f20531332774" providerId="ADAL" clId="{9E36E276-9DC1-42F4-B04A-8B7E51774928}" dt="2024-02-12T11:13:21.677" v="680"/>
          <ac:picMkLst>
            <pc:docMk/>
            <pc:sldMk cId="1191179888" sldId="306"/>
            <ac:picMk id="27" creationId="{9B090493-89C8-17E2-BC84-F55B7750C84F}"/>
          </ac:picMkLst>
        </pc:picChg>
        <pc:picChg chg="add mod">
          <ac:chgData name="Sara Jakupovic" userId="f29ba550-604f-49c6-b822-f20531332774" providerId="ADAL" clId="{9E36E276-9DC1-42F4-B04A-8B7E51774928}" dt="2024-02-12T11:13:21.677" v="680"/>
          <ac:picMkLst>
            <pc:docMk/>
            <pc:sldMk cId="1191179888" sldId="306"/>
            <ac:picMk id="28" creationId="{EB469DB1-97A4-0BF6-AE1D-44006D73BB1A}"/>
          </ac:picMkLst>
        </pc:picChg>
        <pc:picChg chg="add mod">
          <ac:chgData name="Sara Jakupovic" userId="f29ba550-604f-49c6-b822-f20531332774" providerId="ADAL" clId="{9E36E276-9DC1-42F4-B04A-8B7E51774928}" dt="2024-02-12T11:13:21.677" v="680"/>
          <ac:picMkLst>
            <pc:docMk/>
            <pc:sldMk cId="1191179888" sldId="306"/>
            <ac:picMk id="34" creationId="{35D4614A-1CBF-0D23-2A62-BCDC6FA3003B}"/>
          </ac:picMkLst>
        </pc:picChg>
        <pc:cxnChg chg="add mod">
          <ac:chgData name="Sara Jakupovic" userId="f29ba550-604f-49c6-b822-f20531332774" providerId="ADAL" clId="{9E36E276-9DC1-42F4-B04A-8B7E51774928}" dt="2024-02-12T11:12:32.490" v="643"/>
          <ac:cxnSpMkLst>
            <pc:docMk/>
            <pc:sldMk cId="1191179888" sldId="306"/>
            <ac:cxnSpMk id="11" creationId="{174246B2-6E27-96EA-6E12-50AB5BA2E7D3}"/>
          </ac:cxnSpMkLst>
        </pc:cxnChg>
        <pc:cxnChg chg="add mod">
          <ac:chgData name="Sara Jakupovic" userId="f29ba550-604f-49c6-b822-f20531332774" providerId="ADAL" clId="{9E36E276-9DC1-42F4-B04A-8B7E51774928}" dt="2024-02-12T11:12:32.490" v="643"/>
          <ac:cxnSpMkLst>
            <pc:docMk/>
            <pc:sldMk cId="1191179888" sldId="306"/>
            <ac:cxnSpMk id="12" creationId="{34914E48-DBC2-3868-6FF9-03DCE3FD83EF}"/>
          </ac:cxnSpMkLst>
        </pc:cxnChg>
        <pc:cxnChg chg="add mod">
          <ac:chgData name="Sara Jakupovic" userId="f29ba550-604f-49c6-b822-f20531332774" providerId="ADAL" clId="{9E36E276-9DC1-42F4-B04A-8B7E51774928}" dt="2024-02-12T11:12:32.490" v="643"/>
          <ac:cxnSpMkLst>
            <pc:docMk/>
            <pc:sldMk cId="1191179888" sldId="306"/>
            <ac:cxnSpMk id="13" creationId="{A3F98E41-874C-EF54-BBE7-A238A6AAEEE0}"/>
          </ac:cxnSpMkLst>
        </pc:cxnChg>
        <pc:cxnChg chg="add mod">
          <ac:chgData name="Sara Jakupovic" userId="f29ba550-604f-49c6-b822-f20531332774" providerId="ADAL" clId="{9E36E276-9DC1-42F4-B04A-8B7E51774928}" dt="2024-02-12T11:12:46.812" v="656" actId="1035"/>
          <ac:cxnSpMkLst>
            <pc:docMk/>
            <pc:sldMk cId="1191179888" sldId="306"/>
            <ac:cxnSpMk id="20" creationId="{496ECD1D-0894-C005-9790-3B74BA145849}"/>
          </ac:cxnSpMkLst>
        </pc:cxnChg>
        <pc:cxnChg chg="add mod">
          <ac:chgData name="Sara Jakupovic" userId="f29ba550-604f-49c6-b822-f20531332774" providerId="ADAL" clId="{9E36E276-9DC1-42F4-B04A-8B7E51774928}" dt="2024-02-12T11:12:46.812" v="656" actId="1035"/>
          <ac:cxnSpMkLst>
            <pc:docMk/>
            <pc:sldMk cId="1191179888" sldId="306"/>
            <ac:cxnSpMk id="22" creationId="{0823CAED-2E56-448E-7DD3-7FEACB5CDA1D}"/>
          </ac:cxnSpMkLst>
        </pc:cxnChg>
        <pc:cxnChg chg="add mod">
          <ac:chgData name="Sara Jakupovic" userId="f29ba550-604f-49c6-b822-f20531332774" providerId="ADAL" clId="{9E36E276-9DC1-42F4-B04A-8B7E51774928}" dt="2024-02-12T11:12:46.812" v="656" actId="1035"/>
          <ac:cxnSpMkLst>
            <pc:docMk/>
            <pc:sldMk cId="1191179888" sldId="306"/>
            <ac:cxnSpMk id="23" creationId="{3445484E-29D7-3133-5DF1-403AE275CC13}"/>
          </ac:cxnSpMkLst>
        </pc:cxnChg>
        <pc:cxnChg chg="add mod">
          <ac:chgData name="Sara Jakupovic" userId="f29ba550-604f-49c6-b822-f20531332774" providerId="ADAL" clId="{9E36E276-9DC1-42F4-B04A-8B7E51774928}" dt="2024-02-12T11:13:21.677" v="680"/>
          <ac:cxnSpMkLst>
            <pc:docMk/>
            <pc:sldMk cId="1191179888" sldId="306"/>
            <ac:cxnSpMk id="30" creationId="{FA00D698-D250-25F8-A4E7-80896327855B}"/>
          </ac:cxnSpMkLst>
        </pc:cxnChg>
        <pc:cxnChg chg="add mod">
          <ac:chgData name="Sara Jakupovic" userId="f29ba550-604f-49c6-b822-f20531332774" providerId="ADAL" clId="{9E36E276-9DC1-42F4-B04A-8B7E51774928}" dt="2024-02-12T11:13:21.677" v="680"/>
          <ac:cxnSpMkLst>
            <pc:docMk/>
            <pc:sldMk cId="1191179888" sldId="306"/>
            <ac:cxnSpMk id="32" creationId="{FE203153-782F-FEB5-FF0C-4B7654897CF3}"/>
          </ac:cxnSpMkLst>
        </pc:cxnChg>
        <pc:cxnChg chg="add mod">
          <ac:chgData name="Sara Jakupovic" userId="f29ba550-604f-49c6-b822-f20531332774" providerId="ADAL" clId="{9E36E276-9DC1-42F4-B04A-8B7E51774928}" dt="2024-02-12T11:13:21.677" v="680"/>
          <ac:cxnSpMkLst>
            <pc:docMk/>
            <pc:sldMk cId="1191179888" sldId="306"/>
            <ac:cxnSpMk id="33" creationId="{521B4D69-B59C-3CAC-6252-BFE130C44051}"/>
          </ac:cxnSpMkLst>
        </pc:cxnChg>
      </pc:sldChg>
      <pc:sldChg chg="addSp delSp modSp add mod">
        <pc:chgData name="Sara Jakupovic" userId="f29ba550-604f-49c6-b822-f20531332774" providerId="ADAL" clId="{9E36E276-9DC1-42F4-B04A-8B7E51774928}" dt="2024-02-12T11:13:55.108" v="706" actId="113"/>
        <pc:sldMkLst>
          <pc:docMk/>
          <pc:sldMk cId="59124302" sldId="307"/>
        </pc:sldMkLst>
        <pc:spChg chg="add del mod">
          <ac:chgData name="Sara Jakupovic" userId="f29ba550-604f-49c6-b822-f20531332774" providerId="ADAL" clId="{9E36E276-9DC1-42F4-B04A-8B7E51774928}" dt="2024-02-12T11:13:28.496" v="684" actId="478"/>
          <ac:spMkLst>
            <pc:docMk/>
            <pc:sldMk cId="59124302" sldId="307"/>
            <ac:spMk id="2" creationId="{7465E3E1-A168-A814-6F54-A4E8CF473214}"/>
          </ac:spMkLst>
        </pc:spChg>
        <pc:spChg chg="mod">
          <ac:chgData name="Sara Jakupovic" userId="f29ba550-604f-49c6-b822-f20531332774" providerId="ADAL" clId="{9E36E276-9DC1-42F4-B04A-8B7E51774928}" dt="2024-02-12T11:13:34.841" v="703" actId="20577"/>
          <ac:spMkLst>
            <pc:docMk/>
            <pc:sldMk cId="59124302" sldId="307"/>
            <ac:spMk id="4" creationId="{994D6218-708D-C605-C706-FE3AFB9A6115}"/>
          </ac:spMkLst>
        </pc:spChg>
        <pc:spChg chg="del">
          <ac:chgData name="Sara Jakupovic" userId="f29ba550-604f-49c6-b822-f20531332774" providerId="ADAL" clId="{9E36E276-9DC1-42F4-B04A-8B7E51774928}" dt="2024-02-12T11:13:26.893" v="683" actId="478"/>
          <ac:spMkLst>
            <pc:docMk/>
            <pc:sldMk cId="59124302" sldId="307"/>
            <ac:spMk id="15" creationId="{AF53D0B3-3981-817F-D898-228976F9645A}"/>
          </ac:spMkLst>
        </pc:spChg>
        <pc:spChg chg="del">
          <ac:chgData name="Sara Jakupovic" userId="f29ba550-604f-49c6-b822-f20531332774" providerId="ADAL" clId="{9E36E276-9DC1-42F4-B04A-8B7E51774928}" dt="2024-02-12T11:13:26.893" v="683" actId="478"/>
          <ac:spMkLst>
            <pc:docMk/>
            <pc:sldMk cId="59124302" sldId="307"/>
            <ac:spMk id="16" creationId="{6609AD8C-F1B4-9565-9F79-1965FC5A0346}"/>
          </ac:spMkLst>
        </pc:spChg>
        <pc:spChg chg="del">
          <ac:chgData name="Sara Jakupovic" userId="f29ba550-604f-49c6-b822-f20531332774" providerId="ADAL" clId="{9E36E276-9DC1-42F4-B04A-8B7E51774928}" dt="2024-02-12T11:13:26.893" v="683" actId="478"/>
          <ac:spMkLst>
            <pc:docMk/>
            <pc:sldMk cId="59124302" sldId="307"/>
            <ac:spMk id="19" creationId="{FFA8F2BD-BCA8-951F-ECC3-E508372FE3D8}"/>
          </ac:spMkLst>
        </pc:spChg>
        <pc:spChg chg="del">
          <ac:chgData name="Sara Jakupovic" userId="f29ba550-604f-49c6-b822-f20531332774" providerId="ADAL" clId="{9E36E276-9DC1-42F4-B04A-8B7E51774928}" dt="2024-02-12T11:13:30.654" v="686" actId="478"/>
          <ac:spMkLst>
            <pc:docMk/>
            <pc:sldMk cId="59124302" sldId="307"/>
            <ac:spMk id="21" creationId="{FC8E47EE-5718-902D-F189-A896EE32410A}"/>
          </ac:spMkLst>
        </pc:spChg>
        <pc:graphicFrameChg chg="add mod modGraphic">
          <ac:chgData name="Sara Jakupovic" userId="f29ba550-604f-49c6-b822-f20531332774" providerId="ADAL" clId="{9E36E276-9DC1-42F4-B04A-8B7E51774928}" dt="2024-02-12T11:13:55.108" v="706" actId="113"/>
          <ac:graphicFrameMkLst>
            <pc:docMk/>
            <pc:sldMk cId="59124302" sldId="307"/>
            <ac:graphicFrameMk id="3" creationId="{96343C42-EEE8-87AB-7B33-F361AFA3165D}"/>
          </ac:graphicFrameMkLst>
        </pc:graphicFrameChg>
        <pc:picChg chg="add mod">
          <ac:chgData name="Sara Jakupovic" userId="f29ba550-604f-49c6-b822-f20531332774" providerId="ADAL" clId="{9E36E276-9DC1-42F4-B04A-8B7E51774928}" dt="2024-02-12T11:13:43.330" v="704"/>
          <ac:picMkLst>
            <pc:docMk/>
            <pc:sldMk cId="59124302" sldId="307"/>
            <ac:picMk id="5" creationId="{0114E2A0-ED22-A6EB-5F2A-3B31541ACD6E}"/>
          </ac:picMkLst>
        </pc:picChg>
        <pc:picChg chg="del">
          <ac:chgData name="Sara Jakupovic" userId="f29ba550-604f-49c6-b822-f20531332774" providerId="ADAL" clId="{9E36E276-9DC1-42F4-B04A-8B7E51774928}" dt="2024-02-12T11:13:26.893" v="683" actId="478"/>
          <ac:picMkLst>
            <pc:docMk/>
            <pc:sldMk cId="59124302" sldId="307"/>
            <ac:picMk id="17" creationId="{9044DEBF-62B7-042D-AEBB-C63314A85259}"/>
          </ac:picMkLst>
        </pc:picChg>
        <pc:picChg chg="del">
          <ac:chgData name="Sara Jakupovic" userId="f29ba550-604f-49c6-b822-f20531332774" providerId="ADAL" clId="{9E36E276-9DC1-42F4-B04A-8B7E51774928}" dt="2024-02-12T11:13:26.893" v="683" actId="478"/>
          <ac:picMkLst>
            <pc:docMk/>
            <pc:sldMk cId="59124302" sldId="307"/>
            <ac:picMk id="18" creationId="{38C8DEB2-5C92-7C91-0208-FCB7E590AE4C}"/>
          </ac:picMkLst>
        </pc:picChg>
        <pc:picChg chg="del">
          <ac:chgData name="Sara Jakupovic" userId="f29ba550-604f-49c6-b822-f20531332774" providerId="ADAL" clId="{9E36E276-9DC1-42F4-B04A-8B7E51774928}" dt="2024-02-12T11:13:26.893" v="683" actId="478"/>
          <ac:picMkLst>
            <pc:docMk/>
            <pc:sldMk cId="59124302" sldId="307"/>
            <ac:picMk id="24" creationId="{2E0BF6DC-D4A6-9415-5E9D-4858B80128FD}"/>
          </ac:picMkLst>
        </pc:picChg>
        <pc:cxnChg chg="del">
          <ac:chgData name="Sara Jakupovic" userId="f29ba550-604f-49c6-b822-f20531332774" providerId="ADAL" clId="{9E36E276-9DC1-42F4-B04A-8B7E51774928}" dt="2024-02-12T11:13:26.893" v="683" actId="478"/>
          <ac:cxnSpMkLst>
            <pc:docMk/>
            <pc:sldMk cId="59124302" sldId="307"/>
            <ac:cxnSpMk id="20" creationId="{F3BA14E3-31B0-A04C-C5D6-F7012F270E6B}"/>
          </ac:cxnSpMkLst>
        </pc:cxnChg>
        <pc:cxnChg chg="del">
          <ac:chgData name="Sara Jakupovic" userId="f29ba550-604f-49c6-b822-f20531332774" providerId="ADAL" clId="{9E36E276-9DC1-42F4-B04A-8B7E51774928}" dt="2024-02-12T11:13:26.893" v="683" actId="478"/>
          <ac:cxnSpMkLst>
            <pc:docMk/>
            <pc:sldMk cId="59124302" sldId="307"/>
            <ac:cxnSpMk id="22" creationId="{9DAC6815-CA46-9E4F-6EB9-B913794A156E}"/>
          </ac:cxnSpMkLst>
        </pc:cxnChg>
        <pc:cxnChg chg="del">
          <ac:chgData name="Sara Jakupovic" userId="f29ba550-604f-49c6-b822-f20531332774" providerId="ADAL" clId="{9E36E276-9DC1-42F4-B04A-8B7E51774928}" dt="2024-02-12T11:13:29.485" v="685" actId="478"/>
          <ac:cxnSpMkLst>
            <pc:docMk/>
            <pc:sldMk cId="59124302" sldId="307"/>
            <ac:cxnSpMk id="23" creationId="{71AF7B51-BA5F-9945-1BB9-B40F5D161CB2}"/>
          </ac:cxnSpMkLst>
        </pc:cxnChg>
      </pc:sldChg>
      <pc:sldChg chg="addSp delSp modSp add mod">
        <pc:chgData name="Sara Jakupovic" userId="f29ba550-604f-49c6-b822-f20531332774" providerId="ADAL" clId="{9E36E276-9DC1-42F4-B04A-8B7E51774928}" dt="2024-02-12T11:14:41.329" v="741" actId="1036"/>
        <pc:sldMkLst>
          <pc:docMk/>
          <pc:sldMk cId="2443248452" sldId="308"/>
        </pc:sldMkLst>
        <pc:spChg chg="add mod">
          <ac:chgData name="Sara Jakupovic" userId="f29ba550-604f-49c6-b822-f20531332774" providerId="ADAL" clId="{9E36E276-9DC1-42F4-B04A-8B7E51774928}" dt="2024-02-12T11:14:41.329" v="741" actId="1036"/>
          <ac:spMkLst>
            <pc:docMk/>
            <pc:sldMk cId="2443248452" sldId="308"/>
            <ac:spMk id="2" creationId="{0AEAB009-9AB9-FAAC-67C5-0FA0B20F5DA4}"/>
          </ac:spMkLst>
        </pc:spChg>
        <pc:graphicFrameChg chg="mod modGraphic">
          <ac:chgData name="Sara Jakupovic" userId="f29ba550-604f-49c6-b822-f20531332774" providerId="ADAL" clId="{9E36E276-9DC1-42F4-B04A-8B7E51774928}" dt="2024-02-12T11:14:08.052" v="710" actId="2711"/>
          <ac:graphicFrameMkLst>
            <pc:docMk/>
            <pc:sldMk cId="2443248452" sldId="308"/>
            <ac:graphicFrameMk id="3" creationId="{F01759EE-FC6C-BEB3-3687-B0C9981AE111}"/>
          </ac:graphicFrameMkLst>
        </pc:graphicFrameChg>
        <pc:picChg chg="del">
          <ac:chgData name="Sara Jakupovic" userId="f29ba550-604f-49c6-b822-f20531332774" providerId="ADAL" clId="{9E36E276-9DC1-42F4-B04A-8B7E51774928}" dt="2024-02-12T11:14:04.139" v="708" actId="478"/>
          <ac:picMkLst>
            <pc:docMk/>
            <pc:sldMk cId="2443248452" sldId="308"/>
            <ac:picMk id="5" creationId="{D37479DF-4CDE-6B2D-384C-7CF9A06E4548}"/>
          </ac:picMkLst>
        </pc:picChg>
      </pc:sldChg>
      <pc:sldChg chg="add del">
        <pc:chgData name="Sara Jakupovic" userId="f29ba550-604f-49c6-b822-f20531332774" providerId="ADAL" clId="{9E36E276-9DC1-42F4-B04A-8B7E51774928}" dt="2024-02-12T10:57:08.315" v="134"/>
        <pc:sldMkLst>
          <pc:docMk/>
          <pc:sldMk cId="1289827108" sldId="34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7E5D6-2E53-4F92-A6B9-9EB0811CDD4B}"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120E1FA4-5D08-4298-AA1D-6769AFE7BC51}">
      <dgm:prSet custT="1"/>
      <dgm:spPr/>
      <dgm:t>
        <a:bodyPr/>
        <a:lstStyle/>
        <a:p>
          <a:r>
            <a:rPr lang="en-GB" sz="2000" b="1" i="0"/>
            <a:t>1. Align messaging</a:t>
          </a:r>
          <a:endParaRPr lang="en-GB" sz="2000"/>
        </a:p>
      </dgm:t>
    </dgm:pt>
    <dgm:pt modelId="{0E869436-D707-47B5-975C-3580963DF7AE}" type="parTrans" cxnId="{0F616FBB-73CB-4827-9ED3-612BD9D865F4}">
      <dgm:prSet/>
      <dgm:spPr/>
      <dgm:t>
        <a:bodyPr/>
        <a:lstStyle/>
        <a:p>
          <a:endParaRPr lang="en-GB"/>
        </a:p>
      </dgm:t>
    </dgm:pt>
    <dgm:pt modelId="{9B5F0BAB-EE89-48C4-93EE-92AF09DB0DDD}" type="sibTrans" cxnId="{0F616FBB-73CB-4827-9ED3-612BD9D865F4}">
      <dgm:prSet/>
      <dgm:spPr/>
      <dgm:t>
        <a:bodyPr/>
        <a:lstStyle/>
        <a:p>
          <a:endParaRPr lang="en-GB"/>
        </a:p>
      </dgm:t>
    </dgm:pt>
    <dgm:pt modelId="{07387C14-7FA3-4829-8762-67CE83D3AF26}">
      <dgm:prSet custT="1"/>
      <dgm:spPr/>
      <dgm:t>
        <a:bodyPr/>
        <a:lstStyle/>
        <a:p>
          <a:r>
            <a:rPr lang="en-GB" sz="1200"/>
            <a:t>Incorporate the key messages and policy asks into meeting briefings, speaking points, speeches</a:t>
          </a:r>
        </a:p>
      </dgm:t>
    </dgm:pt>
    <dgm:pt modelId="{BAECA740-FEDA-4F30-AE79-0F91BE778C91}" type="parTrans" cxnId="{88F8E0A1-92B3-46A2-8C4F-3543C531B9C4}">
      <dgm:prSet/>
      <dgm:spPr/>
      <dgm:t>
        <a:bodyPr/>
        <a:lstStyle/>
        <a:p>
          <a:endParaRPr lang="en-GB"/>
        </a:p>
      </dgm:t>
    </dgm:pt>
    <dgm:pt modelId="{DC4B83EE-6C18-43B3-8119-6510781669A9}" type="sibTrans" cxnId="{88F8E0A1-92B3-46A2-8C4F-3543C531B9C4}">
      <dgm:prSet/>
      <dgm:spPr/>
      <dgm:t>
        <a:bodyPr/>
        <a:lstStyle/>
        <a:p>
          <a:endParaRPr lang="en-GB"/>
        </a:p>
      </dgm:t>
    </dgm:pt>
    <dgm:pt modelId="{B8961530-B08B-49AB-84BE-9DEFC279E155}">
      <dgm:prSet custT="1"/>
      <dgm:spPr/>
      <dgm:t>
        <a:bodyPr/>
        <a:lstStyle/>
        <a:p>
          <a:r>
            <a:rPr lang="en-GB" sz="1200" b="0" i="0" dirty="0"/>
            <a:t>Utilise your channels (website, </a:t>
          </a:r>
          <a:r>
            <a:rPr lang="en-GB" sz="1200" b="0" i="0" dirty="0" err="1"/>
            <a:t>SoMe</a:t>
          </a:r>
          <a:r>
            <a:rPr lang="en-GB" sz="1200" b="0" i="0" dirty="0"/>
            <a:t>, newsletters, etc.) to disseminate key messages and asks</a:t>
          </a:r>
          <a:endParaRPr lang="en-GB" sz="1200" dirty="0"/>
        </a:p>
      </dgm:t>
    </dgm:pt>
    <dgm:pt modelId="{9EDD33DF-F719-43C2-9ECB-1410384BE6F9}" type="parTrans" cxnId="{3AB2FCEB-DCA7-425F-AE62-2A1E2C9CDD53}">
      <dgm:prSet/>
      <dgm:spPr/>
      <dgm:t>
        <a:bodyPr/>
        <a:lstStyle/>
        <a:p>
          <a:endParaRPr lang="en-GB"/>
        </a:p>
      </dgm:t>
    </dgm:pt>
    <dgm:pt modelId="{672ED526-A197-414C-92FD-F7B4E59371ED}" type="sibTrans" cxnId="{3AB2FCEB-DCA7-425F-AE62-2A1E2C9CDD53}">
      <dgm:prSet/>
      <dgm:spPr/>
      <dgm:t>
        <a:bodyPr/>
        <a:lstStyle/>
        <a:p>
          <a:endParaRPr lang="en-GB"/>
        </a:p>
      </dgm:t>
    </dgm:pt>
    <dgm:pt modelId="{948F72A0-E549-4281-8AE8-0D81D236CF81}">
      <dgm:prSet custT="1"/>
      <dgm:spPr/>
      <dgm:t>
        <a:bodyPr/>
        <a:lstStyle/>
        <a:p>
          <a:r>
            <a:rPr lang="en-GB" sz="2000" b="1" i="0"/>
            <a:t>3. Involve network for endorsement</a:t>
          </a:r>
          <a:endParaRPr lang="en-GB" sz="2000"/>
        </a:p>
      </dgm:t>
    </dgm:pt>
    <dgm:pt modelId="{F07FF8C8-10CC-4D92-88AA-532DE9D80A16}" type="parTrans" cxnId="{51150938-BE7E-4A4F-A05B-17CB40F55CDA}">
      <dgm:prSet/>
      <dgm:spPr/>
      <dgm:t>
        <a:bodyPr/>
        <a:lstStyle/>
        <a:p>
          <a:endParaRPr lang="en-GB"/>
        </a:p>
      </dgm:t>
    </dgm:pt>
    <dgm:pt modelId="{D83E0CDC-D86F-4FAB-95B8-E8C6A8ADFCEA}" type="sibTrans" cxnId="{51150938-BE7E-4A4F-A05B-17CB40F55CDA}">
      <dgm:prSet/>
      <dgm:spPr/>
      <dgm:t>
        <a:bodyPr/>
        <a:lstStyle/>
        <a:p>
          <a:endParaRPr lang="en-GB"/>
        </a:p>
      </dgm:t>
    </dgm:pt>
    <dgm:pt modelId="{49B18A2E-F400-47C2-88BD-66E02DBE210E}">
      <dgm:prSet custT="1"/>
      <dgm:spPr/>
      <dgm:t>
        <a:bodyPr/>
        <a:lstStyle/>
        <a:p>
          <a:r>
            <a:rPr lang="en-GB" sz="1200" b="0" i="0"/>
            <a:t>Reach out to relevant contacts to introduce them to the campaign and encourage them to support and leverage the asks</a:t>
          </a:r>
          <a:endParaRPr lang="en-GB" sz="1200"/>
        </a:p>
      </dgm:t>
    </dgm:pt>
    <dgm:pt modelId="{80055E11-8363-4BA0-AE04-81DCA47938F5}" type="parTrans" cxnId="{DE483F43-F39C-457E-8A68-60EB14FFAB6D}">
      <dgm:prSet/>
      <dgm:spPr/>
      <dgm:t>
        <a:bodyPr/>
        <a:lstStyle/>
        <a:p>
          <a:endParaRPr lang="en-GB"/>
        </a:p>
      </dgm:t>
    </dgm:pt>
    <dgm:pt modelId="{69B72046-0B3A-4077-B783-31C3A25B7152}" type="sibTrans" cxnId="{DE483F43-F39C-457E-8A68-60EB14FFAB6D}">
      <dgm:prSet/>
      <dgm:spPr/>
      <dgm:t>
        <a:bodyPr/>
        <a:lstStyle/>
        <a:p>
          <a:endParaRPr lang="en-GB"/>
        </a:p>
      </dgm:t>
    </dgm:pt>
    <dgm:pt modelId="{E4D03431-C175-469B-B1AC-E0A1BEF892C1}">
      <dgm:prSet custT="1"/>
      <dgm:spPr/>
      <dgm:t>
        <a:bodyPr/>
        <a:lstStyle/>
        <a:p>
          <a:r>
            <a:rPr lang="en-GB" sz="2000" b="1" i="0"/>
            <a:t>2. Engage and communicate</a:t>
          </a:r>
          <a:endParaRPr lang="en-GB" sz="800"/>
        </a:p>
      </dgm:t>
    </dgm:pt>
    <dgm:pt modelId="{5A12C0CB-E4F4-4C14-A27A-8053D386FA8C}" type="parTrans" cxnId="{24FDB04A-0A3F-43F2-85B5-056D5E66D13F}">
      <dgm:prSet/>
      <dgm:spPr/>
      <dgm:t>
        <a:bodyPr/>
        <a:lstStyle/>
        <a:p>
          <a:endParaRPr lang="en-GB"/>
        </a:p>
      </dgm:t>
    </dgm:pt>
    <dgm:pt modelId="{2F28D988-4B15-4DCB-9A96-747421E939D0}" type="sibTrans" cxnId="{24FDB04A-0A3F-43F2-85B5-056D5E66D13F}">
      <dgm:prSet/>
      <dgm:spPr/>
      <dgm:t>
        <a:bodyPr/>
        <a:lstStyle/>
        <a:p>
          <a:endParaRPr lang="en-GB"/>
        </a:p>
      </dgm:t>
    </dgm:pt>
    <dgm:pt modelId="{206E1133-148D-45DA-8E60-D699E6B64124}">
      <dgm:prSet custT="1"/>
      <dgm:spPr/>
      <dgm:t>
        <a:bodyPr/>
        <a:lstStyle/>
        <a:p>
          <a:r>
            <a:rPr lang="en-GB" sz="1200"/>
            <a:t>Ensure that your colleagues are informed to do the same</a:t>
          </a:r>
        </a:p>
      </dgm:t>
    </dgm:pt>
    <dgm:pt modelId="{3D3781FA-C980-49CE-9034-4AF19436D389}" type="parTrans" cxnId="{54F24F7A-E80E-4187-8B1D-F0D06FE85429}">
      <dgm:prSet/>
      <dgm:spPr/>
      <dgm:t>
        <a:bodyPr/>
        <a:lstStyle/>
        <a:p>
          <a:endParaRPr lang="en-GB"/>
        </a:p>
      </dgm:t>
    </dgm:pt>
    <dgm:pt modelId="{E5C5A9BB-302E-4327-B50A-59817C86AFEF}" type="sibTrans" cxnId="{54F24F7A-E80E-4187-8B1D-F0D06FE85429}">
      <dgm:prSet/>
      <dgm:spPr/>
      <dgm:t>
        <a:bodyPr/>
        <a:lstStyle/>
        <a:p>
          <a:endParaRPr lang="en-GB"/>
        </a:p>
      </dgm:t>
    </dgm:pt>
    <dgm:pt modelId="{A0F56A7C-CA5C-4127-BC97-68A6D58E0557}">
      <dgm:prSet custT="1"/>
      <dgm:spPr/>
      <dgm:t>
        <a:bodyPr/>
        <a:lstStyle/>
        <a:p>
          <a:r>
            <a:rPr lang="en-GB" sz="1200" dirty="0"/>
            <a:t>Inform Vaccines Europe that you want to be added as a supporter on the website</a:t>
          </a:r>
        </a:p>
      </dgm:t>
    </dgm:pt>
    <dgm:pt modelId="{243FFC86-1B95-4776-87C7-F890B7DB54E6}" type="parTrans" cxnId="{3CCDDD36-F549-40D1-BDCD-7E1AC90C41FF}">
      <dgm:prSet/>
      <dgm:spPr/>
      <dgm:t>
        <a:bodyPr/>
        <a:lstStyle/>
        <a:p>
          <a:endParaRPr lang="en-BE"/>
        </a:p>
      </dgm:t>
    </dgm:pt>
    <dgm:pt modelId="{BCC798D7-E79E-4D8C-A918-C98B35449500}" type="sibTrans" cxnId="{3CCDDD36-F549-40D1-BDCD-7E1AC90C41FF}">
      <dgm:prSet/>
      <dgm:spPr/>
      <dgm:t>
        <a:bodyPr/>
        <a:lstStyle/>
        <a:p>
          <a:endParaRPr lang="en-BE"/>
        </a:p>
      </dgm:t>
    </dgm:pt>
    <dgm:pt modelId="{6AD81BBE-2280-469A-8F43-E613CCDE5142}">
      <dgm:prSet custT="1"/>
      <dgm:spPr/>
      <dgm:t>
        <a:bodyPr/>
        <a:lstStyle/>
        <a:p>
          <a:r>
            <a:rPr lang="en-GB" sz="1200" b="0" i="0"/>
            <a:t>Set up meetings with relevant stakeholders to discuss the elections</a:t>
          </a:r>
          <a:endParaRPr lang="en-GB" sz="1200"/>
        </a:p>
      </dgm:t>
    </dgm:pt>
    <dgm:pt modelId="{2FEB8F5D-327F-4115-9A58-AB1F7856633C}" type="parTrans" cxnId="{BD8C8CA9-69A2-4697-BF92-5A6DBFFF9783}">
      <dgm:prSet/>
      <dgm:spPr/>
      <dgm:t>
        <a:bodyPr/>
        <a:lstStyle/>
        <a:p>
          <a:endParaRPr lang="en-BE"/>
        </a:p>
      </dgm:t>
    </dgm:pt>
    <dgm:pt modelId="{8957D059-27C2-41AF-A844-6E238E3EAFC1}" type="sibTrans" cxnId="{BD8C8CA9-69A2-4697-BF92-5A6DBFFF9783}">
      <dgm:prSet/>
      <dgm:spPr/>
      <dgm:t>
        <a:bodyPr/>
        <a:lstStyle/>
        <a:p>
          <a:endParaRPr lang="en-BE"/>
        </a:p>
      </dgm:t>
    </dgm:pt>
    <dgm:pt modelId="{0BEF54A9-B7DF-4310-B81E-E4FCF333FC0F}">
      <dgm:prSet custT="1"/>
      <dgm:spPr/>
      <dgm:t>
        <a:bodyPr/>
        <a:lstStyle/>
        <a:p>
          <a:r>
            <a:rPr lang="en-GB" sz="1200" dirty="0"/>
            <a:t>Engage around party congresses and respond to stakeholder consultations organised by parties</a:t>
          </a:r>
        </a:p>
      </dgm:t>
    </dgm:pt>
    <dgm:pt modelId="{E44C74C2-9EDE-4695-B0A7-8BD6020D63F0}" type="parTrans" cxnId="{221188A6-C2A3-42EE-ACE9-849FCA34BA59}">
      <dgm:prSet/>
      <dgm:spPr/>
      <dgm:t>
        <a:bodyPr/>
        <a:lstStyle/>
        <a:p>
          <a:endParaRPr lang="en-BE"/>
        </a:p>
      </dgm:t>
    </dgm:pt>
    <dgm:pt modelId="{247249A6-9F3B-49E9-AF2D-48E5E6268325}" type="sibTrans" cxnId="{221188A6-C2A3-42EE-ACE9-849FCA34BA59}">
      <dgm:prSet/>
      <dgm:spPr/>
      <dgm:t>
        <a:bodyPr/>
        <a:lstStyle/>
        <a:p>
          <a:endParaRPr lang="en-BE"/>
        </a:p>
      </dgm:t>
    </dgm:pt>
    <dgm:pt modelId="{6B671F12-D79E-41F9-B50D-F8288BDCCB24}" type="pres">
      <dgm:prSet presAssocID="{44F7E5D6-2E53-4F92-A6B9-9EB0811CDD4B}" presName="Name0" presStyleCnt="0">
        <dgm:presLayoutVars>
          <dgm:dir/>
          <dgm:animLvl val="lvl"/>
          <dgm:resizeHandles val="exact"/>
        </dgm:presLayoutVars>
      </dgm:prSet>
      <dgm:spPr/>
    </dgm:pt>
    <dgm:pt modelId="{D6F18BF2-50C1-4601-9FF7-193C3DFC076B}" type="pres">
      <dgm:prSet presAssocID="{120E1FA4-5D08-4298-AA1D-6769AFE7BC51}" presName="vertFlow" presStyleCnt="0"/>
      <dgm:spPr/>
    </dgm:pt>
    <dgm:pt modelId="{1E36282D-9688-42F4-897E-B31F8597788A}" type="pres">
      <dgm:prSet presAssocID="{120E1FA4-5D08-4298-AA1D-6769AFE7BC51}" presName="header" presStyleLbl="node1" presStyleIdx="0" presStyleCnt="3"/>
      <dgm:spPr/>
    </dgm:pt>
    <dgm:pt modelId="{75DED9C8-2EC1-4C52-A41C-9B4A5401FE47}" type="pres">
      <dgm:prSet presAssocID="{BAECA740-FEDA-4F30-AE79-0F91BE778C91}" presName="parTrans" presStyleLbl="sibTrans2D1" presStyleIdx="0" presStyleCnt="7"/>
      <dgm:spPr/>
    </dgm:pt>
    <dgm:pt modelId="{D115C31C-B92D-4CC9-A743-3F203091ED58}" type="pres">
      <dgm:prSet presAssocID="{07387C14-7FA3-4829-8762-67CE83D3AF26}" presName="child" presStyleLbl="alignAccFollowNode1" presStyleIdx="0" presStyleCnt="7">
        <dgm:presLayoutVars>
          <dgm:chMax val="0"/>
          <dgm:bulletEnabled val="1"/>
        </dgm:presLayoutVars>
      </dgm:prSet>
      <dgm:spPr/>
    </dgm:pt>
    <dgm:pt modelId="{F9BD4BDC-C265-4F62-92C9-895432847BF6}" type="pres">
      <dgm:prSet presAssocID="{DC4B83EE-6C18-43B3-8119-6510781669A9}" presName="sibTrans" presStyleLbl="sibTrans2D1" presStyleIdx="1" presStyleCnt="7"/>
      <dgm:spPr/>
    </dgm:pt>
    <dgm:pt modelId="{A93FCFA2-E312-4FBB-BD03-A5054C402A36}" type="pres">
      <dgm:prSet presAssocID="{206E1133-148D-45DA-8E60-D699E6B64124}" presName="child" presStyleLbl="alignAccFollowNode1" presStyleIdx="1" presStyleCnt="7">
        <dgm:presLayoutVars>
          <dgm:chMax val="0"/>
          <dgm:bulletEnabled val="1"/>
        </dgm:presLayoutVars>
      </dgm:prSet>
      <dgm:spPr/>
    </dgm:pt>
    <dgm:pt modelId="{C4AE019F-657D-4538-B36F-20235C04F91A}" type="pres">
      <dgm:prSet presAssocID="{120E1FA4-5D08-4298-AA1D-6769AFE7BC51}" presName="hSp" presStyleCnt="0"/>
      <dgm:spPr/>
    </dgm:pt>
    <dgm:pt modelId="{3D1762B3-4043-476F-B0DA-057F0B45A289}" type="pres">
      <dgm:prSet presAssocID="{E4D03431-C175-469B-B1AC-E0A1BEF892C1}" presName="vertFlow" presStyleCnt="0"/>
      <dgm:spPr/>
    </dgm:pt>
    <dgm:pt modelId="{ADFCEA6D-FACB-43A8-B9E7-6112E2BC9B95}" type="pres">
      <dgm:prSet presAssocID="{E4D03431-C175-469B-B1AC-E0A1BEF892C1}" presName="header" presStyleLbl="node1" presStyleIdx="1" presStyleCnt="3"/>
      <dgm:spPr/>
    </dgm:pt>
    <dgm:pt modelId="{5AE45F3A-B7E4-4A2A-B98F-6EA8F8247721}" type="pres">
      <dgm:prSet presAssocID="{243FFC86-1B95-4776-87C7-F890B7DB54E6}" presName="parTrans" presStyleLbl="sibTrans2D1" presStyleIdx="2" presStyleCnt="7"/>
      <dgm:spPr/>
    </dgm:pt>
    <dgm:pt modelId="{10ACEF53-768B-4A68-B10A-3CEAAE3EFAB3}" type="pres">
      <dgm:prSet presAssocID="{A0F56A7C-CA5C-4127-BC97-68A6D58E0557}" presName="child" presStyleLbl="alignAccFollowNode1" presStyleIdx="2" presStyleCnt="7">
        <dgm:presLayoutVars>
          <dgm:chMax val="0"/>
          <dgm:bulletEnabled val="1"/>
        </dgm:presLayoutVars>
      </dgm:prSet>
      <dgm:spPr/>
    </dgm:pt>
    <dgm:pt modelId="{83AC7772-E42D-462C-BBFF-F4B0565F4C8B}" type="pres">
      <dgm:prSet presAssocID="{BCC798D7-E79E-4D8C-A918-C98B35449500}" presName="sibTrans" presStyleLbl="sibTrans2D1" presStyleIdx="3" presStyleCnt="7"/>
      <dgm:spPr/>
    </dgm:pt>
    <dgm:pt modelId="{27F17D1B-7453-4246-95B9-61A346D30481}" type="pres">
      <dgm:prSet presAssocID="{B8961530-B08B-49AB-84BE-9DEFC279E155}" presName="child" presStyleLbl="alignAccFollowNode1" presStyleIdx="3" presStyleCnt="7">
        <dgm:presLayoutVars>
          <dgm:chMax val="0"/>
          <dgm:bulletEnabled val="1"/>
        </dgm:presLayoutVars>
      </dgm:prSet>
      <dgm:spPr/>
    </dgm:pt>
    <dgm:pt modelId="{E1EC775A-55C8-4B56-8066-7043EA5BEF98}" type="pres">
      <dgm:prSet presAssocID="{672ED526-A197-414C-92FD-F7B4E59371ED}" presName="sibTrans" presStyleLbl="sibTrans2D1" presStyleIdx="4" presStyleCnt="7"/>
      <dgm:spPr/>
    </dgm:pt>
    <dgm:pt modelId="{7445B917-A40E-4D0B-BB88-2E732ECA459C}" type="pres">
      <dgm:prSet presAssocID="{6AD81BBE-2280-469A-8F43-E613CCDE5142}" presName="child" presStyleLbl="alignAccFollowNode1" presStyleIdx="4" presStyleCnt="7">
        <dgm:presLayoutVars>
          <dgm:chMax val="0"/>
          <dgm:bulletEnabled val="1"/>
        </dgm:presLayoutVars>
      </dgm:prSet>
      <dgm:spPr/>
    </dgm:pt>
    <dgm:pt modelId="{7097D9A5-FB7C-4449-BE81-80A168D732D6}" type="pres">
      <dgm:prSet presAssocID="{8957D059-27C2-41AF-A844-6E238E3EAFC1}" presName="sibTrans" presStyleLbl="sibTrans2D1" presStyleIdx="5" presStyleCnt="7"/>
      <dgm:spPr/>
    </dgm:pt>
    <dgm:pt modelId="{C196DC33-550F-4FD0-A133-739B2EE6372B}" type="pres">
      <dgm:prSet presAssocID="{0BEF54A9-B7DF-4310-B81E-E4FCF333FC0F}" presName="child" presStyleLbl="alignAccFollowNode1" presStyleIdx="5" presStyleCnt="7">
        <dgm:presLayoutVars>
          <dgm:chMax val="0"/>
          <dgm:bulletEnabled val="1"/>
        </dgm:presLayoutVars>
      </dgm:prSet>
      <dgm:spPr/>
    </dgm:pt>
    <dgm:pt modelId="{ECD89C15-6121-45D9-B1E5-4419DA1170A8}" type="pres">
      <dgm:prSet presAssocID="{E4D03431-C175-469B-B1AC-E0A1BEF892C1}" presName="hSp" presStyleCnt="0"/>
      <dgm:spPr/>
    </dgm:pt>
    <dgm:pt modelId="{AD59C5E8-5821-4A3D-A880-076B4CC9346E}" type="pres">
      <dgm:prSet presAssocID="{948F72A0-E549-4281-8AE8-0D81D236CF81}" presName="vertFlow" presStyleCnt="0"/>
      <dgm:spPr/>
    </dgm:pt>
    <dgm:pt modelId="{4452FA45-4245-4118-AE44-620A0A377D7C}" type="pres">
      <dgm:prSet presAssocID="{948F72A0-E549-4281-8AE8-0D81D236CF81}" presName="header" presStyleLbl="node1" presStyleIdx="2" presStyleCnt="3"/>
      <dgm:spPr/>
    </dgm:pt>
    <dgm:pt modelId="{9D937DEF-47BF-4469-8533-A0EB184369E0}" type="pres">
      <dgm:prSet presAssocID="{80055E11-8363-4BA0-AE04-81DCA47938F5}" presName="parTrans" presStyleLbl="sibTrans2D1" presStyleIdx="6" presStyleCnt="7"/>
      <dgm:spPr/>
    </dgm:pt>
    <dgm:pt modelId="{25E22760-98CF-490C-92CB-23F3E07DB627}" type="pres">
      <dgm:prSet presAssocID="{49B18A2E-F400-47C2-88BD-66E02DBE210E}" presName="child" presStyleLbl="alignAccFollowNode1" presStyleIdx="6" presStyleCnt="7">
        <dgm:presLayoutVars>
          <dgm:chMax val="0"/>
          <dgm:bulletEnabled val="1"/>
        </dgm:presLayoutVars>
      </dgm:prSet>
      <dgm:spPr/>
    </dgm:pt>
  </dgm:ptLst>
  <dgm:cxnLst>
    <dgm:cxn modelId="{48BEF703-BA8E-49A5-88FD-C7E942AE9CD4}" type="presOf" srcId="{8957D059-27C2-41AF-A844-6E238E3EAFC1}" destId="{7097D9A5-FB7C-4449-BE81-80A168D732D6}" srcOrd="0" destOrd="0" presId="urn:microsoft.com/office/officeart/2005/8/layout/lProcess1"/>
    <dgm:cxn modelId="{6FEBF029-D9CC-4C96-8DC9-5F31D1D8C4DB}" type="presOf" srcId="{BCC798D7-E79E-4D8C-A918-C98B35449500}" destId="{83AC7772-E42D-462C-BBFF-F4B0565F4C8B}" srcOrd="0" destOrd="0" presId="urn:microsoft.com/office/officeart/2005/8/layout/lProcess1"/>
    <dgm:cxn modelId="{3CCDDD36-F549-40D1-BDCD-7E1AC90C41FF}" srcId="{E4D03431-C175-469B-B1AC-E0A1BEF892C1}" destId="{A0F56A7C-CA5C-4127-BC97-68A6D58E0557}" srcOrd="0" destOrd="0" parTransId="{243FFC86-1B95-4776-87C7-F890B7DB54E6}" sibTransId="{BCC798D7-E79E-4D8C-A918-C98B35449500}"/>
    <dgm:cxn modelId="{51150938-BE7E-4A4F-A05B-17CB40F55CDA}" srcId="{44F7E5D6-2E53-4F92-A6B9-9EB0811CDD4B}" destId="{948F72A0-E549-4281-8AE8-0D81D236CF81}" srcOrd="2" destOrd="0" parTransId="{F07FF8C8-10CC-4D92-88AA-532DE9D80A16}" sibTransId="{D83E0CDC-D86F-4FAB-95B8-E8C6A8ADFCEA}"/>
    <dgm:cxn modelId="{C4079961-6D6E-4219-9EFB-FF23C5A86E3D}" type="presOf" srcId="{80055E11-8363-4BA0-AE04-81DCA47938F5}" destId="{9D937DEF-47BF-4469-8533-A0EB184369E0}" srcOrd="0" destOrd="0" presId="urn:microsoft.com/office/officeart/2005/8/layout/lProcess1"/>
    <dgm:cxn modelId="{DE483F43-F39C-457E-8A68-60EB14FFAB6D}" srcId="{948F72A0-E549-4281-8AE8-0D81D236CF81}" destId="{49B18A2E-F400-47C2-88BD-66E02DBE210E}" srcOrd="0" destOrd="0" parTransId="{80055E11-8363-4BA0-AE04-81DCA47938F5}" sibTransId="{69B72046-0B3A-4077-B783-31C3A25B7152}"/>
    <dgm:cxn modelId="{24FDB04A-0A3F-43F2-85B5-056D5E66D13F}" srcId="{44F7E5D6-2E53-4F92-A6B9-9EB0811CDD4B}" destId="{E4D03431-C175-469B-B1AC-E0A1BEF892C1}" srcOrd="1" destOrd="0" parTransId="{5A12C0CB-E4F4-4C14-A27A-8053D386FA8C}" sibTransId="{2F28D988-4B15-4DCB-9A96-747421E939D0}"/>
    <dgm:cxn modelId="{7EA3144C-CD3F-47CF-9388-41A2C6BF56D2}" type="presOf" srcId="{07387C14-7FA3-4829-8762-67CE83D3AF26}" destId="{D115C31C-B92D-4CC9-A743-3F203091ED58}" srcOrd="0" destOrd="0" presId="urn:microsoft.com/office/officeart/2005/8/layout/lProcess1"/>
    <dgm:cxn modelId="{D69A566C-0A78-42AF-984E-E56D9A123B04}" type="presOf" srcId="{0BEF54A9-B7DF-4310-B81E-E4FCF333FC0F}" destId="{C196DC33-550F-4FD0-A133-739B2EE6372B}" srcOrd="0" destOrd="0" presId="urn:microsoft.com/office/officeart/2005/8/layout/lProcess1"/>
    <dgm:cxn modelId="{670B674E-CBBB-49B7-B869-A41B334EBE16}" type="presOf" srcId="{44F7E5D6-2E53-4F92-A6B9-9EB0811CDD4B}" destId="{6B671F12-D79E-41F9-B50D-F8288BDCCB24}" srcOrd="0" destOrd="0" presId="urn:microsoft.com/office/officeart/2005/8/layout/lProcess1"/>
    <dgm:cxn modelId="{AF9E096F-E970-43A8-BBE1-F3FCCC8BF987}" type="presOf" srcId="{120E1FA4-5D08-4298-AA1D-6769AFE7BC51}" destId="{1E36282D-9688-42F4-897E-B31F8597788A}" srcOrd="0" destOrd="0" presId="urn:microsoft.com/office/officeart/2005/8/layout/lProcess1"/>
    <dgm:cxn modelId="{F362D870-64BB-45E5-A654-D2370916C3C1}" type="presOf" srcId="{DC4B83EE-6C18-43B3-8119-6510781669A9}" destId="{F9BD4BDC-C265-4F62-92C9-895432847BF6}" srcOrd="0" destOrd="0" presId="urn:microsoft.com/office/officeart/2005/8/layout/lProcess1"/>
    <dgm:cxn modelId="{2CBCAD72-7E91-45EA-BECA-1ECBF448ECC4}" type="presOf" srcId="{672ED526-A197-414C-92FD-F7B4E59371ED}" destId="{E1EC775A-55C8-4B56-8066-7043EA5BEF98}" srcOrd="0" destOrd="0" presId="urn:microsoft.com/office/officeart/2005/8/layout/lProcess1"/>
    <dgm:cxn modelId="{0E68067A-B5D4-4A3F-9EAC-55ABB882C232}" type="presOf" srcId="{BAECA740-FEDA-4F30-AE79-0F91BE778C91}" destId="{75DED9C8-2EC1-4C52-A41C-9B4A5401FE47}" srcOrd="0" destOrd="0" presId="urn:microsoft.com/office/officeart/2005/8/layout/lProcess1"/>
    <dgm:cxn modelId="{54F24F7A-E80E-4187-8B1D-F0D06FE85429}" srcId="{120E1FA4-5D08-4298-AA1D-6769AFE7BC51}" destId="{206E1133-148D-45DA-8E60-D699E6B64124}" srcOrd="1" destOrd="0" parTransId="{3D3781FA-C980-49CE-9034-4AF19436D389}" sibTransId="{E5C5A9BB-302E-4327-B50A-59817C86AFEF}"/>
    <dgm:cxn modelId="{EC21C584-8AA5-4F4E-A3F2-E7E65ECC31B2}" type="presOf" srcId="{B8961530-B08B-49AB-84BE-9DEFC279E155}" destId="{27F17D1B-7453-4246-95B9-61A346D30481}" srcOrd="0" destOrd="0" presId="urn:microsoft.com/office/officeart/2005/8/layout/lProcess1"/>
    <dgm:cxn modelId="{C7EE648A-E39E-4425-ABC4-5771C3C2199A}" type="presOf" srcId="{6AD81BBE-2280-469A-8F43-E613CCDE5142}" destId="{7445B917-A40E-4D0B-BB88-2E732ECA459C}" srcOrd="0" destOrd="0" presId="urn:microsoft.com/office/officeart/2005/8/layout/lProcess1"/>
    <dgm:cxn modelId="{DC2D9E9C-C6B0-45C6-BEF0-6E074BD5C4BD}" type="presOf" srcId="{948F72A0-E549-4281-8AE8-0D81D236CF81}" destId="{4452FA45-4245-4118-AE44-620A0A377D7C}" srcOrd="0" destOrd="0" presId="urn:microsoft.com/office/officeart/2005/8/layout/lProcess1"/>
    <dgm:cxn modelId="{4F62E59D-1ED5-4CE8-AB34-B10BB5BFBBAA}" type="presOf" srcId="{49B18A2E-F400-47C2-88BD-66E02DBE210E}" destId="{25E22760-98CF-490C-92CB-23F3E07DB627}" srcOrd="0" destOrd="0" presId="urn:microsoft.com/office/officeart/2005/8/layout/lProcess1"/>
    <dgm:cxn modelId="{88F8E0A1-92B3-46A2-8C4F-3543C531B9C4}" srcId="{120E1FA4-5D08-4298-AA1D-6769AFE7BC51}" destId="{07387C14-7FA3-4829-8762-67CE83D3AF26}" srcOrd="0" destOrd="0" parTransId="{BAECA740-FEDA-4F30-AE79-0F91BE778C91}" sibTransId="{DC4B83EE-6C18-43B3-8119-6510781669A9}"/>
    <dgm:cxn modelId="{221188A6-C2A3-42EE-ACE9-849FCA34BA59}" srcId="{E4D03431-C175-469B-B1AC-E0A1BEF892C1}" destId="{0BEF54A9-B7DF-4310-B81E-E4FCF333FC0F}" srcOrd="3" destOrd="0" parTransId="{E44C74C2-9EDE-4695-B0A7-8BD6020D63F0}" sibTransId="{247249A6-9F3B-49E9-AF2D-48E5E6268325}"/>
    <dgm:cxn modelId="{BD8C8CA9-69A2-4697-BF92-5A6DBFFF9783}" srcId="{E4D03431-C175-469B-B1AC-E0A1BEF892C1}" destId="{6AD81BBE-2280-469A-8F43-E613CCDE5142}" srcOrd="2" destOrd="0" parTransId="{2FEB8F5D-327F-4115-9A58-AB1F7856633C}" sibTransId="{8957D059-27C2-41AF-A844-6E238E3EAFC1}"/>
    <dgm:cxn modelId="{0F616FBB-73CB-4827-9ED3-612BD9D865F4}" srcId="{44F7E5D6-2E53-4F92-A6B9-9EB0811CDD4B}" destId="{120E1FA4-5D08-4298-AA1D-6769AFE7BC51}" srcOrd="0" destOrd="0" parTransId="{0E869436-D707-47B5-975C-3580963DF7AE}" sibTransId="{9B5F0BAB-EE89-48C4-93EE-92AF09DB0DDD}"/>
    <dgm:cxn modelId="{492D30BD-B75E-4ECC-A5DA-F7DEB977BF48}" type="presOf" srcId="{206E1133-148D-45DA-8E60-D699E6B64124}" destId="{A93FCFA2-E312-4FBB-BD03-A5054C402A36}" srcOrd="0" destOrd="0" presId="urn:microsoft.com/office/officeart/2005/8/layout/lProcess1"/>
    <dgm:cxn modelId="{296CC5C6-421D-4BDD-8D6B-D3B9E384B345}" type="presOf" srcId="{E4D03431-C175-469B-B1AC-E0A1BEF892C1}" destId="{ADFCEA6D-FACB-43A8-B9E7-6112E2BC9B95}" srcOrd="0" destOrd="0" presId="urn:microsoft.com/office/officeart/2005/8/layout/lProcess1"/>
    <dgm:cxn modelId="{E04A1FE7-1D15-47EB-B1B8-B13154502A0B}" type="presOf" srcId="{A0F56A7C-CA5C-4127-BC97-68A6D58E0557}" destId="{10ACEF53-768B-4A68-B10A-3CEAAE3EFAB3}" srcOrd="0" destOrd="0" presId="urn:microsoft.com/office/officeart/2005/8/layout/lProcess1"/>
    <dgm:cxn modelId="{3AB2FCEB-DCA7-425F-AE62-2A1E2C9CDD53}" srcId="{E4D03431-C175-469B-B1AC-E0A1BEF892C1}" destId="{B8961530-B08B-49AB-84BE-9DEFC279E155}" srcOrd="1" destOrd="0" parTransId="{9EDD33DF-F719-43C2-9ECB-1410384BE6F9}" sibTransId="{672ED526-A197-414C-92FD-F7B4E59371ED}"/>
    <dgm:cxn modelId="{0FC1E2EF-7F73-4AA8-8280-360277E5D8E9}" type="presOf" srcId="{243FFC86-1B95-4776-87C7-F890B7DB54E6}" destId="{5AE45F3A-B7E4-4A2A-B98F-6EA8F8247721}" srcOrd="0" destOrd="0" presId="urn:microsoft.com/office/officeart/2005/8/layout/lProcess1"/>
    <dgm:cxn modelId="{901AC44A-C599-4089-936D-09C8F54689A4}" type="presParOf" srcId="{6B671F12-D79E-41F9-B50D-F8288BDCCB24}" destId="{D6F18BF2-50C1-4601-9FF7-193C3DFC076B}" srcOrd="0" destOrd="0" presId="urn:microsoft.com/office/officeart/2005/8/layout/lProcess1"/>
    <dgm:cxn modelId="{8090B9C2-6A0B-4DCD-8422-89D71F1CEED1}" type="presParOf" srcId="{D6F18BF2-50C1-4601-9FF7-193C3DFC076B}" destId="{1E36282D-9688-42F4-897E-B31F8597788A}" srcOrd="0" destOrd="0" presId="urn:microsoft.com/office/officeart/2005/8/layout/lProcess1"/>
    <dgm:cxn modelId="{A7DB192F-C1B2-491C-940E-5ED338FD9BDA}" type="presParOf" srcId="{D6F18BF2-50C1-4601-9FF7-193C3DFC076B}" destId="{75DED9C8-2EC1-4C52-A41C-9B4A5401FE47}" srcOrd="1" destOrd="0" presId="urn:microsoft.com/office/officeart/2005/8/layout/lProcess1"/>
    <dgm:cxn modelId="{13B93781-76E3-48AB-9FE6-51565666FBB4}" type="presParOf" srcId="{D6F18BF2-50C1-4601-9FF7-193C3DFC076B}" destId="{D115C31C-B92D-4CC9-A743-3F203091ED58}" srcOrd="2" destOrd="0" presId="urn:microsoft.com/office/officeart/2005/8/layout/lProcess1"/>
    <dgm:cxn modelId="{01AA07C6-1405-493A-80D1-0F3BDDEE3428}" type="presParOf" srcId="{D6F18BF2-50C1-4601-9FF7-193C3DFC076B}" destId="{F9BD4BDC-C265-4F62-92C9-895432847BF6}" srcOrd="3" destOrd="0" presId="urn:microsoft.com/office/officeart/2005/8/layout/lProcess1"/>
    <dgm:cxn modelId="{827BBFE9-7A2B-4FF3-80B9-565DC467C900}" type="presParOf" srcId="{D6F18BF2-50C1-4601-9FF7-193C3DFC076B}" destId="{A93FCFA2-E312-4FBB-BD03-A5054C402A36}" srcOrd="4" destOrd="0" presId="urn:microsoft.com/office/officeart/2005/8/layout/lProcess1"/>
    <dgm:cxn modelId="{29DAFE61-5355-4564-8328-BE993FC879B1}" type="presParOf" srcId="{6B671F12-D79E-41F9-B50D-F8288BDCCB24}" destId="{C4AE019F-657D-4538-B36F-20235C04F91A}" srcOrd="1" destOrd="0" presId="urn:microsoft.com/office/officeart/2005/8/layout/lProcess1"/>
    <dgm:cxn modelId="{0D000914-AD68-4AE3-895A-11A6D2F9AE97}" type="presParOf" srcId="{6B671F12-D79E-41F9-B50D-F8288BDCCB24}" destId="{3D1762B3-4043-476F-B0DA-057F0B45A289}" srcOrd="2" destOrd="0" presId="urn:microsoft.com/office/officeart/2005/8/layout/lProcess1"/>
    <dgm:cxn modelId="{CFA8149B-B074-4BDE-A262-FBF9E6D24C99}" type="presParOf" srcId="{3D1762B3-4043-476F-B0DA-057F0B45A289}" destId="{ADFCEA6D-FACB-43A8-B9E7-6112E2BC9B95}" srcOrd="0" destOrd="0" presId="urn:microsoft.com/office/officeart/2005/8/layout/lProcess1"/>
    <dgm:cxn modelId="{5E83B07C-874C-4F9B-9986-FAFA454AE0D4}" type="presParOf" srcId="{3D1762B3-4043-476F-B0DA-057F0B45A289}" destId="{5AE45F3A-B7E4-4A2A-B98F-6EA8F8247721}" srcOrd="1" destOrd="0" presId="urn:microsoft.com/office/officeart/2005/8/layout/lProcess1"/>
    <dgm:cxn modelId="{89223234-0EA9-4E04-A66F-2037E98168A1}" type="presParOf" srcId="{3D1762B3-4043-476F-B0DA-057F0B45A289}" destId="{10ACEF53-768B-4A68-B10A-3CEAAE3EFAB3}" srcOrd="2" destOrd="0" presId="urn:microsoft.com/office/officeart/2005/8/layout/lProcess1"/>
    <dgm:cxn modelId="{18F3F452-75C0-4452-AE43-943976109BD9}" type="presParOf" srcId="{3D1762B3-4043-476F-B0DA-057F0B45A289}" destId="{83AC7772-E42D-462C-BBFF-F4B0565F4C8B}" srcOrd="3" destOrd="0" presId="urn:microsoft.com/office/officeart/2005/8/layout/lProcess1"/>
    <dgm:cxn modelId="{9112A947-28E1-4809-9012-DE67FF1CD4B2}" type="presParOf" srcId="{3D1762B3-4043-476F-B0DA-057F0B45A289}" destId="{27F17D1B-7453-4246-95B9-61A346D30481}" srcOrd="4" destOrd="0" presId="urn:microsoft.com/office/officeart/2005/8/layout/lProcess1"/>
    <dgm:cxn modelId="{6E8FFD32-7319-4CC9-BFE3-4B4650D692A1}" type="presParOf" srcId="{3D1762B3-4043-476F-B0DA-057F0B45A289}" destId="{E1EC775A-55C8-4B56-8066-7043EA5BEF98}" srcOrd="5" destOrd="0" presId="urn:microsoft.com/office/officeart/2005/8/layout/lProcess1"/>
    <dgm:cxn modelId="{855152DD-47BA-4DB0-83BB-5F34363326D4}" type="presParOf" srcId="{3D1762B3-4043-476F-B0DA-057F0B45A289}" destId="{7445B917-A40E-4D0B-BB88-2E732ECA459C}" srcOrd="6" destOrd="0" presId="urn:microsoft.com/office/officeart/2005/8/layout/lProcess1"/>
    <dgm:cxn modelId="{89CBBBD6-946B-4634-942D-2A4264EC0AD3}" type="presParOf" srcId="{3D1762B3-4043-476F-B0DA-057F0B45A289}" destId="{7097D9A5-FB7C-4449-BE81-80A168D732D6}" srcOrd="7" destOrd="0" presId="urn:microsoft.com/office/officeart/2005/8/layout/lProcess1"/>
    <dgm:cxn modelId="{E53BF945-6679-48FF-9945-3AA5AC0AC7AA}" type="presParOf" srcId="{3D1762B3-4043-476F-B0DA-057F0B45A289}" destId="{C196DC33-550F-4FD0-A133-739B2EE6372B}" srcOrd="8" destOrd="0" presId="urn:microsoft.com/office/officeart/2005/8/layout/lProcess1"/>
    <dgm:cxn modelId="{762831EF-EFC6-4A72-9F3B-B6881A5D2012}" type="presParOf" srcId="{6B671F12-D79E-41F9-B50D-F8288BDCCB24}" destId="{ECD89C15-6121-45D9-B1E5-4419DA1170A8}" srcOrd="3" destOrd="0" presId="urn:microsoft.com/office/officeart/2005/8/layout/lProcess1"/>
    <dgm:cxn modelId="{29DEF69E-A101-4A0A-BBB3-19E160D9367C}" type="presParOf" srcId="{6B671F12-D79E-41F9-B50D-F8288BDCCB24}" destId="{AD59C5E8-5821-4A3D-A880-076B4CC9346E}" srcOrd="4" destOrd="0" presId="urn:microsoft.com/office/officeart/2005/8/layout/lProcess1"/>
    <dgm:cxn modelId="{B9E88031-F56D-4EF5-ABBB-8BC06A5DD79B}" type="presParOf" srcId="{AD59C5E8-5821-4A3D-A880-076B4CC9346E}" destId="{4452FA45-4245-4118-AE44-620A0A377D7C}" srcOrd="0" destOrd="0" presId="urn:microsoft.com/office/officeart/2005/8/layout/lProcess1"/>
    <dgm:cxn modelId="{7CFA4431-3605-476A-A806-43AF39142233}" type="presParOf" srcId="{AD59C5E8-5821-4A3D-A880-076B4CC9346E}" destId="{9D937DEF-47BF-4469-8533-A0EB184369E0}" srcOrd="1" destOrd="0" presId="urn:microsoft.com/office/officeart/2005/8/layout/lProcess1"/>
    <dgm:cxn modelId="{6519FC71-3ED0-4837-9AFF-66A52C564A7C}" type="presParOf" srcId="{AD59C5E8-5821-4A3D-A880-076B4CC9346E}" destId="{25E22760-98CF-490C-92CB-23F3E07DB627}"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FC5B34-B286-4E40-9E18-83BC3F4B1D5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BE"/>
        </a:p>
      </dgm:t>
    </dgm:pt>
    <dgm:pt modelId="{6D5BC4D6-9ECB-465E-A6EE-3B0AAC551368}">
      <dgm:prSet phldrT="[Text]" custT="1"/>
      <dgm:spPr>
        <a:solidFill>
          <a:schemeClr val="tx2"/>
        </a:solidFill>
      </dgm:spPr>
      <dgm:t>
        <a:bodyPr/>
        <a:lstStyle/>
        <a:p>
          <a:r>
            <a:rPr lang="fr-BE" sz="1400" b="1" dirty="0"/>
            <a:t>Key messages</a:t>
          </a:r>
        </a:p>
        <a:p>
          <a:r>
            <a:rPr lang="en-US" sz="1200" b="0" dirty="0">
              <a:solidFill>
                <a:schemeClr val="tx1">
                  <a:lumMod val="10000"/>
                  <a:lumOff val="90000"/>
                </a:schemeClr>
              </a:solidFill>
            </a:rPr>
            <a:t>With this messaging overview, you will be able to easily incorporate the key asks of the elections campaign into your ongoing work.</a:t>
          </a:r>
          <a:r>
            <a:rPr lang="fr-BE" sz="1200" b="0" dirty="0">
              <a:solidFill>
                <a:schemeClr val="tx1">
                  <a:lumMod val="10000"/>
                  <a:lumOff val="90000"/>
                </a:schemeClr>
              </a:solidFill>
            </a:rPr>
            <a:t> </a:t>
          </a:r>
          <a:endParaRPr lang="en-BE" sz="1200" b="0" dirty="0">
            <a:solidFill>
              <a:schemeClr val="tx1">
                <a:lumMod val="10000"/>
                <a:lumOff val="90000"/>
              </a:schemeClr>
            </a:solidFill>
          </a:endParaRPr>
        </a:p>
      </dgm:t>
    </dgm:pt>
    <dgm:pt modelId="{60EAE288-CBE2-4048-934C-C12F6F71C8A4}" type="parTrans" cxnId="{9776DD77-6343-47A9-BF87-47568937ADDE}">
      <dgm:prSet/>
      <dgm:spPr/>
      <dgm:t>
        <a:bodyPr/>
        <a:lstStyle/>
        <a:p>
          <a:endParaRPr lang="en-BE"/>
        </a:p>
      </dgm:t>
    </dgm:pt>
    <dgm:pt modelId="{6B35AEFD-2890-42B3-BE87-B713AC92E87F}" type="sibTrans" cxnId="{9776DD77-6343-47A9-BF87-47568937ADDE}">
      <dgm:prSet/>
      <dgm:spPr/>
      <dgm:t>
        <a:bodyPr/>
        <a:lstStyle/>
        <a:p>
          <a:endParaRPr lang="en-BE"/>
        </a:p>
      </dgm:t>
    </dgm:pt>
    <dgm:pt modelId="{1499CB5F-E000-48EF-A24D-2E822473FC90}">
      <dgm:prSet phldrT="[Text]" custT="1"/>
      <dgm:spPr>
        <a:solidFill>
          <a:schemeClr val="tx2"/>
        </a:solidFill>
      </dgm:spPr>
      <dgm:t>
        <a:bodyPr/>
        <a:lstStyle/>
        <a:p>
          <a:r>
            <a:rPr lang="fr-BE" sz="1400" b="1" kern="1200" dirty="0">
              <a:solidFill>
                <a:srgbClr val="F0F0F0"/>
              </a:solidFill>
              <a:latin typeface="Arial" panose="020B0604020202020204"/>
              <a:ea typeface="+mn-ea"/>
              <a:cs typeface="+mn-cs"/>
            </a:rPr>
            <a:t>Campaign </a:t>
          </a:r>
          <a:r>
            <a:rPr lang="fr-BE" sz="1400" b="1" kern="1200" dirty="0" err="1">
              <a:solidFill>
                <a:srgbClr val="F0F0F0"/>
              </a:solidFill>
              <a:latin typeface="Arial" panose="020B0604020202020204"/>
              <a:ea typeface="+mn-ea"/>
              <a:cs typeface="+mn-cs"/>
            </a:rPr>
            <a:t>materials</a:t>
          </a:r>
          <a:endParaRPr lang="fr-BE" sz="1400" b="1" kern="1200" dirty="0">
            <a:solidFill>
              <a:srgbClr val="F0F0F0"/>
            </a:solidFill>
            <a:latin typeface="Arial" panose="020B0604020202020204"/>
            <a:ea typeface="+mn-ea"/>
            <a:cs typeface="+mn-cs"/>
          </a:endParaRPr>
        </a:p>
        <a:p>
          <a:r>
            <a:rPr lang="en-US" sz="1200" b="0" kern="1200" dirty="0">
              <a:solidFill>
                <a:schemeClr val="tx1">
                  <a:lumMod val="10000"/>
                  <a:lumOff val="90000"/>
                </a:schemeClr>
              </a:solidFill>
              <a:latin typeface="Arial" panose="020B0604020202020204"/>
              <a:ea typeface="+mn-ea"/>
              <a:cs typeface="+mn-cs"/>
            </a:rPr>
            <a:t>To support your external engagement, please find here an overview of all available materials (online and printed), as well as ready-to-use social media packs.</a:t>
          </a:r>
          <a:endParaRPr lang="en-BE" sz="1200" b="0" kern="1200" dirty="0">
            <a:solidFill>
              <a:schemeClr val="tx1">
                <a:lumMod val="10000"/>
                <a:lumOff val="90000"/>
              </a:schemeClr>
            </a:solidFill>
            <a:latin typeface="Arial" panose="020B0604020202020204"/>
            <a:ea typeface="+mn-ea"/>
            <a:cs typeface="+mn-cs"/>
          </a:endParaRPr>
        </a:p>
      </dgm:t>
    </dgm:pt>
    <dgm:pt modelId="{716ADE72-B007-47D9-8B14-AC3551AFF2E1}" type="parTrans" cxnId="{560D31AA-0DB7-449C-B4E5-D8F8647AF309}">
      <dgm:prSet/>
      <dgm:spPr/>
      <dgm:t>
        <a:bodyPr/>
        <a:lstStyle/>
        <a:p>
          <a:endParaRPr lang="en-BE"/>
        </a:p>
      </dgm:t>
    </dgm:pt>
    <dgm:pt modelId="{4CAFA364-6B61-4155-A38E-9A0F2806B8AC}" type="sibTrans" cxnId="{560D31AA-0DB7-449C-B4E5-D8F8647AF309}">
      <dgm:prSet/>
      <dgm:spPr/>
      <dgm:t>
        <a:bodyPr/>
        <a:lstStyle/>
        <a:p>
          <a:endParaRPr lang="en-BE"/>
        </a:p>
      </dgm:t>
    </dgm:pt>
    <dgm:pt modelId="{F8C3C7F4-F0DA-4FA6-AA68-EC13E6ADC92E}">
      <dgm:prSet phldrT="[Text]" custT="1"/>
      <dgm:spPr>
        <a:solidFill>
          <a:schemeClr val="tx2"/>
        </a:solidFill>
      </dgm:spPr>
      <dgm:t>
        <a:bodyPr/>
        <a:lstStyle/>
        <a:p>
          <a:r>
            <a:rPr lang="fr-BE" sz="1400" b="1" kern="1200" dirty="0">
              <a:solidFill>
                <a:srgbClr val="F0F0F0"/>
              </a:solidFill>
              <a:latin typeface="Arial" panose="020B0604020202020204"/>
              <a:ea typeface="+mn-ea"/>
              <a:cs typeface="+mn-cs"/>
            </a:rPr>
            <a:t>Timeline and key </a:t>
          </a:r>
          <a:r>
            <a:rPr lang="fr-BE" sz="1400" b="1" kern="1200" dirty="0" err="1">
              <a:solidFill>
                <a:srgbClr val="F0F0F0"/>
              </a:solidFill>
              <a:latin typeface="Arial" panose="020B0604020202020204"/>
              <a:ea typeface="+mn-ea"/>
              <a:cs typeface="+mn-cs"/>
            </a:rPr>
            <a:t>milestones</a:t>
          </a:r>
          <a:endParaRPr lang="fr-BE" sz="1400" b="1" kern="1200" dirty="0">
            <a:solidFill>
              <a:srgbClr val="F0F0F0"/>
            </a:solidFill>
            <a:latin typeface="Arial" panose="020B0604020202020204"/>
            <a:ea typeface="+mn-ea"/>
            <a:cs typeface="+mn-cs"/>
          </a:endParaRPr>
        </a:p>
        <a:p>
          <a:r>
            <a:rPr lang="en-GB" sz="1200" kern="1200" dirty="0">
              <a:solidFill>
                <a:schemeClr val="tx1">
                  <a:lumMod val="10000"/>
                  <a:lumOff val="90000"/>
                </a:schemeClr>
              </a:solidFill>
            </a:rPr>
            <a:t>This snapshot has been developed to provide an overview of the main changes that the elections will bring and of the most important milestones to engage around.</a:t>
          </a:r>
          <a:endParaRPr lang="en-BE" sz="1200" b="1" kern="1200" dirty="0">
            <a:solidFill>
              <a:schemeClr val="tx1">
                <a:lumMod val="10000"/>
                <a:lumOff val="90000"/>
              </a:schemeClr>
            </a:solidFill>
            <a:latin typeface="Arial" panose="020B0604020202020204"/>
            <a:ea typeface="+mn-ea"/>
            <a:cs typeface="+mn-cs"/>
          </a:endParaRPr>
        </a:p>
      </dgm:t>
    </dgm:pt>
    <dgm:pt modelId="{26CDE977-F283-4465-867D-432A21DF695B}" type="parTrans" cxnId="{364C61F4-BB1B-4008-A6A7-60F34182587B}">
      <dgm:prSet/>
      <dgm:spPr/>
      <dgm:t>
        <a:bodyPr/>
        <a:lstStyle/>
        <a:p>
          <a:endParaRPr lang="en-BE"/>
        </a:p>
      </dgm:t>
    </dgm:pt>
    <dgm:pt modelId="{69078F9D-787C-4BB9-9938-738B13A73330}" type="sibTrans" cxnId="{364C61F4-BB1B-4008-A6A7-60F34182587B}">
      <dgm:prSet/>
      <dgm:spPr/>
      <dgm:t>
        <a:bodyPr/>
        <a:lstStyle/>
        <a:p>
          <a:endParaRPr lang="en-BE"/>
        </a:p>
      </dgm:t>
    </dgm:pt>
    <dgm:pt modelId="{CA4BBFAA-407F-4675-B67B-B0800C0D32CE}" type="pres">
      <dgm:prSet presAssocID="{C5FC5B34-B286-4E40-9E18-83BC3F4B1D58}" presName="Name0" presStyleCnt="0">
        <dgm:presLayoutVars>
          <dgm:chMax val="7"/>
          <dgm:chPref val="7"/>
          <dgm:dir/>
        </dgm:presLayoutVars>
      </dgm:prSet>
      <dgm:spPr/>
    </dgm:pt>
    <dgm:pt modelId="{71195AB5-BBAD-4DDC-8C5E-9EABC41CFE3D}" type="pres">
      <dgm:prSet presAssocID="{C5FC5B34-B286-4E40-9E18-83BC3F4B1D58}" presName="Name1" presStyleCnt="0"/>
      <dgm:spPr/>
    </dgm:pt>
    <dgm:pt modelId="{AA6E4C3A-DCBD-49BC-A0FD-A7913A84BC92}" type="pres">
      <dgm:prSet presAssocID="{C5FC5B34-B286-4E40-9E18-83BC3F4B1D58}" presName="cycle" presStyleCnt="0"/>
      <dgm:spPr/>
    </dgm:pt>
    <dgm:pt modelId="{59607823-8F5B-47DD-B72A-586AA7BEC7A7}" type="pres">
      <dgm:prSet presAssocID="{C5FC5B34-B286-4E40-9E18-83BC3F4B1D58}" presName="srcNode" presStyleLbl="node1" presStyleIdx="0" presStyleCnt="3"/>
      <dgm:spPr/>
    </dgm:pt>
    <dgm:pt modelId="{2C12573E-4BBC-497E-8DBD-6C9514FA2696}" type="pres">
      <dgm:prSet presAssocID="{C5FC5B34-B286-4E40-9E18-83BC3F4B1D58}" presName="conn" presStyleLbl="parChTrans1D2" presStyleIdx="0" presStyleCnt="1"/>
      <dgm:spPr/>
    </dgm:pt>
    <dgm:pt modelId="{96E7226E-6860-4CA8-90EF-A117CAC88873}" type="pres">
      <dgm:prSet presAssocID="{C5FC5B34-B286-4E40-9E18-83BC3F4B1D58}" presName="extraNode" presStyleLbl="node1" presStyleIdx="0" presStyleCnt="3"/>
      <dgm:spPr/>
    </dgm:pt>
    <dgm:pt modelId="{DD38F06D-B8B2-4D85-8EA7-26408044654C}" type="pres">
      <dgm:prSet presAssocID="{C5FC5B34-B286-4E40-9E18-83BC3F4B1D58}" presName="dstNode" presStyleLbl="node1" presStyleIdx="0" presStyleCnt="3"/>
      <dgm:spPr/>
    </dgm:pt>
    <dgm:pt modelId="{F14DD9ED-59BA-4E83-9E6D-F97EC1F2D03C}" type="pres">
      <dgm:prSet presAssocID="{6D5BC4D6-9ECB-465E-A6EE-3B0AAC551368}" presName="text_1" presStyleLbl="node1" presStyleIdx="0" presStyleCnt="3" custScaleY="111834">
        <dgm:presLayoutVars>
          <dgm:bulletEnabled val="1"/>
        </dgm:presLayoutVars>
      </dgm:prSet>
      <dgm:spPr/>
    </dgm:pt>
    <dgm:pt modelId="{00806EE4-7BFA-4F33-B478-869DAEBB4C05}" type="pres">
      <dgm:prSet presAssocID="{6D5BC4D6-9ECB-465E-A6EE-3B0AAC551368}" presName="accent_1" presStyleCnt="0"/>
      <dgm:spPr/>
    </dgm:pt>
    <dgm:pt modelId="{6D473D9F-52B5-42BB-B115-0B476CD1361B}" type="pres">
      <dgm:prSet presAssocID="{6D5BC4D6-9ECB-465E-A6EE-3B0AAC551368}" presName="accentRepeatNode" presStyleLbl="solidFgAcc1" presStyleIdx="0" presStyleCnt="3" custLinFactNeighborX="-5520" custLinFactNeighborY="-6571"/>
      <dgm:spPr>
        <a:ln>
          <a:solidFill>
            <a:schemeClr val="tx2"/>
          </a:solidFill>
        </a:ln>
      </dgm:spPr>
    </dgm:pt>
    <dgm:pt modelId="{48F2A2FE-0E1F-44C3-A8C0-3C9BAF29BE91}" type="pres">
      <dgm:prSet presAssocID="{F8C3C7F4-F0DA-4FA6-AA68-EC13E6ADC92E}" presName="text_2" presStyleLbl="node1" presStyleIdx="1" presStyleCnt="3" custScaleY="124203">
        <dgm:presLayoutVars>
          <dgm:bulletEnabled val="1"/>
        </dgm:presLayoutVars>
      </dgm:prSet>
      <dgm:spPr/>
    </dgm:pt>
    <dgm:pt modelId="{6DF9D126-3F46-4D13-BE06-600B616A1C3C}" type="pres">
      <dgm:prSet presAssocID="{F8C3C7F4-F0DA-4FA6-AA68-EC13E6ADC92E}" presName="accent_2" presStyleCnt="0"/>
      <dgm:spPr/>
    </dgm:pt>
    <dgm:pt modelId="{FBA6FEBA-03BC-4CB4-9D98-E56380E6AB83}" type="pres">
      <dgm:prSet presAssocID="{F8C3C7F4-F0DA-4FA6-AA68-EC13E6ADC92E}" presName="accentRepeatNode" presStyleLbl="solidFgAcc1" presStyleIdx="1" presStyleCnt="3"/>
      <dgm:spPr>
        <a:ln>
          <a:solidFill>
            <a:schemeClr val="tx2"/>
          </a:solidFill>
        </a:ln>
      </dgm:spPr>
    </dgm:pt>
    <dgm:pt modelId="{BB94502C-447C-4C2A-B25C-4780AEE856B1}" type="pres">
      <dgm:prSet presAssocID="{1499CB5F-E000-48EF-A24D-2E822473FC90}" presName="text_3" presStyleLbl="node1" presStyleIdx="2" presStyleCnt="3" custScaleY="111786">
        <dgm:presLayoutVars>
          <dgm:bulletEnabled val="1"/>
        </dgm:presLayoutVars>
      </dgm:prSet>
      <dgm:spPr/>
    </dgm:pt>
    <dgm:pt modelId="{EBD3E83A-F991-48D5-9AFE-7D9C21AB2B88}" type="pres">
      <dgm:prSet presAssocID="{1499CB5F-E000-48EF-A24D-2E822473FC90}" presName="accent_3" presStyleCnt="0"/>
      <dgm:spPr/>
    </dgm:pt>
    <dgm:pt modelId="{4F87A01A-66E1-4D53-ACC3-07C15F6CB0C8}" type="pres">
      <dgm:prSet presAssocID="{1499CB5F-E000-48EF-A24D-2E822473FC90}" presName="accentRepeatNode" presStyleLbl="solidFgAcc1" presStyleIdx="2" presStyleCnt="3"/>
      <dgm:spPr>
        <a:ln>
          <a:solidFill>
            <a:schemeClr val="tx2"/>
          </a:solidFill>
        </a:ln>
      </dgm:spPr>
    </dgm:pt>
  </dgm:ptLst>
  <dgm:cxnLst>
    <dgm:cxn modelId="{5756131C-3F7A-4A46-B029-3EE5F4C981D5}" type="presOf" srcId="{1499CB5F-E000-48EF-A24D-2E822473FC90}" destId="{BB94502C-447C-4C2A-B25C-4780AEE856B1}" srcOrd="0" destOrd="0" presId="urn:microsoft.com/office/officeart/2008/layout/VerticalCurvedList"/>
    <dgm:cxn modelId="{EB50C832-A6BC-4356-A6AA-D1687541AA9A}" type="presOf" srcId="{6B35AEFD-2890-42B3-BE87-B713AC92E87F}" destId="{2C12573E-4BBC-497E-8DBD-6C9514FA2696}" srcOrd="0" destOrd="0" presId="urn:microsoft.com/office/officeart/2008/layout/VerticalCurvedList"/>
    <dgm:cxn modelId="{9776DD77-6343-47A9-BF87-47568937ADDE}" srcId="{C5FC5B34-B286-4E40-9E18-83BC3F4B1D58}" destId="{6D5BC4D6-9ECB-465E-A6EE-3B0AAC551368}" srcOrd="0" destOrd="0" parTransId="{60EAE288-CBE2-4048-934C-C12F6F71C8A4}" sibTransId="{6B35AEFD-2890-42B3-BE87-B713AC92E87F}"/>
    <dgm:cxn modelId="{57CE0695-0935-4788-8267-DE4629179ECB}" type="presOf" srcId="{F8C3C7F4-F0DA-4FA6-AA68-EC13E6ADC92E}" destId="{48F2A2FE-0E1F-44C3-A8C0-3C9BAF29BE91}" srcOrd="0" destOrd="0" presId="urn:microsoft.com/office/officeart/2008/layout/VerticalCurvedList"/>
    <dgm:cxn modelId="{560D31AA-0DB7-449C-B4E5-D8F8647AF309}" srcId="{C5FC5B34-B286-4E40-9E18-83BC3F4B1D58}" destId="{1499CB5F-E000-48EF-A24D-2E822473FC90}" srcOrd="2" destOrd="0" parTransId="{716ADE72-B007-47D9-8B14-AC3551AFF2E1}" sibTransId="{4CAFA364-6B61-4155-A38E-9A0F2806B8AC}"/>
    <dgm:cxn modelId="{D7A55CB2-B1EC-4751-A7D4-99CDF5FD43F0}" type="presOf" srcId="{C5FC5B34-B286-4E40-9E18-83BC3F4B1D58}" destId="{CA4BBFAA-407F-4675-B67B-B0800C0D32CE}" srcOrd="0" destOrd="0" presId="urn:microsoft.com/office/officeart/2008/layout/VerticalCurvedList"/>
    <dgm:cxn modelId="{A40B05CA-6065-4E8F-B823-40A8E23A1212}" type="presOf" srcId="{6D5BC4D6-9ECB-465E-A6EE-3B0AAC551368}" destId="{F14DD9ED-59BA-4E83-9E6D-F97EC1F2D03C}" srcOrd="0" destOrd="0" presId="urn:microsoft.com/office/officeart/2008/layout/VerticalCurvedList"/>
    <dgm:cxn modelId="{364C61F4-BB1B-4008-A6A7-60F34182587B}" srcId="{C5FC5B34-B286-4E40-9E18-83BC3F4B1D58}" destId="{F8C3C7F4-F0DA-4FA6-AA68-EC13E6ADC92E}" srcOrd="1" destOrd="0" parTransId="{26CDE977-F283-4465-867D-432A21DF695B}" sibTransId="{69078F9D-787C-4BB9-9938-738B13A73330}"/>
    <dgm:cxn modelId="{5F4699C1-A03E-400E-ADC3-1F17066E9F2A}" type="presParOf" srcId="{CA4BBFAA-407F-4675-B67B-B0800C0D32CE}" destId="{71195AB5-BBAD-4DDC-8C5E-9EABC41CFE3D}" srcOrd="0" destOrd="0" presId="urn:microsoft.com/office/officeart/2008/layout/VerticalCurvedList"/>
    <dgm:cxn modelId="{252A5FA3-A1A3-44E0-A00D-4A61942A949C}" type="presParOf" srcId="{71195AB5-BBAD-4DDC-8C5E-9EABC41CFE3D}" destId="{AA6E4C3A-DCBD-49BC-A0FD-A7913A84BC92}" srcOrd="0" destOrd="0" presId="urn:microsoft.com/office/officeart/2008/layout/VerticalCurvedList"/>
    <dgm:cxn modelId="{0A465832-8F8B-4211-8171-2D182F500B54}" type="presParOf" srcId="{AA6E4C3A-DCBD-49BC-A0FD-A7913A84BC92}" destId="{59607823-8F5B-47DD-B72A-586AA7BEC7A7}" srcOrd="0" destOrd="0" presId="urn:microsoft.com/office/officeart/2008/layout/VerticalCurvedList"/>
    <dgm:cxn modelId="{652266B5-6F33-418F-94A8-DA1E6D15112E}" type="presParOf" srcId="{AA6E4C3A-DCBD-49BC-A0FD-A7913A84BC92}" destId="{2C12573E-4BBC-497E-8DBD-6C9514FA2696}" srcOrd="1" destOrd="0" presId="urn:microsoft.com/office/officeart/2008/layout/VerticalCurvedList"/>
    <dgm:cxn modelId="{16450E3A-A98A-45E8-BE53-A12C9F68FF0E}" type="presParOf" srcId="{AA6E4C3A-DCBD-49BC-A0FD-A7913A84BC92}" destId="{96E7226E-6860-4CA8-90EF-A117CAC88873}" srcOrd="2" destOrd="0" presId="urn:microsoft.com/office/officeart/2008/layout/VerticalCurvedList"/>
    <dgm:cxn modelId="{F02B6DDF-BAC3-49E9-A4FE-E14CC9F2FB39}" type="presParOf" srcId="{AA6E4C3A-DCBD-49BC-A0FD-A7913A84BC92}" destId="{DD38F06D-B8B2-4D85-8EA7-26408044654C}" srcOrd="3" destOrd="0" presId="urn:microsoft.com/office/officeart/2008/layout/VerticalCurvedList"/>
    <dgm:cxn modelId="{E78C5D6E-1740-43DA-9D16-6091B4B13AEF}" type="presParOf" srcId="{71195AB5-BBAD-4DDC-8C5E-9EABC41CFE3D}" destId="{F14DD9ED-59BA-4E83-9E6D-F97EC1F2D03C}" srcOrd="1" destOrd="0" presId="urn:microsoft.com/office/officeart/2008/layout/VerticalCurvedList"/>
    <dgm:cxn modelId="{F2A9B69A-D439-4D57-97BF-406124E90B8A}" type="presParOf" srcId="{71195AB5-BBAD-4DDC-8C5E-9EABC41CFE3D}" destId="{00806EE4-7BFA-4F33-B478-869DAEBB4C05}" srcOrd="2" destOrd="0" presId="urn:microsoft.com/office/officeart/2008/layout/VerticalCurvedList"/>
    <dgm:cxn modelId="{07139A58-F898-4BC0-A129-DE65B1BABF18}" type="presParOf" srcId="{00806EE4-7BFA-4F33-B478-869DAEBB4C05}" destId="{6D473D9F-52B5-42BB-B115-0B476CD1361B}" srcOrd="0" destOrd="0" presId="urn:microsoft.com/office/officeart/2008/layout/VerticalCurvedList"/>
    <dgm:cxn modelId="{F0D3CE5A-BC04-43F6-AF63-C38374A93FBE}" type="presParOf" srcId="{71195AB5-BBAD-4DDC-8C5E-9EABC41CFE3D}" destId="{48F2A2FE-0E1F-44C3-A8C0-3C9BAF29BE91}" srcOrd="3" destOrd="0" presId="urn:microsoft.com/office/officeart/2008/layout/VerticalCurvedList"/>
    <dgm:cxn modelId="{5CC97FA4-9CDB-47D3-B303-C19CA6F93EA1}" type="presParOf" srcId="{71195AB5-BBAD-4DDC-8C5E-9EABC41CFE3D}" destId="{6DF9D126-3F46-4D13-BE06-600B616A1C3C}" srcOrd="4" destOrd="0" presId="urn:microsoft.com/office/officeart/2008/layout/VerticalCurvedList"/>
    <dgm:cxn modelId="{166879FA-2EAF-47AF-9C6D-9EC26F334A21}" type="presParOf" srcId="{6DF9D126-3F46-4D13-BE06-600B616A1C3C}" destId="{FBA6FEBA-03BC-4CB4-9D98-E56380E6AB83}" srcOrd="0" destOrd="0" presId="urn:microsoft.com/office/officeart/2008/layout/VerticalCurvedList"/>
    <dgm:cxn modelId="{891FCEF6-3370-43C5-85D1-B2AD1BD7DE21}" type="presParOf" srcId="{71195AB5-BBAD-4DDC-8C5E-9EABC41CFE3D}" destId="{BB94502C-447C-4C2A-B25C-4780AEE856B1}" srcOrd="5" destOrd="0" presId="urn:microsoft.com/office/officeart/2008/layout/VerticalCurvedList"/>
    <dgm:cxn modelId="{6A78F940-B51C-4E2C-A460-843F3E1CE4E5}" type="presParOf" srcId="{71195AB5-BBAD-4DDC-8C5E-9EABC41CFE3D}" destId="{EBD3E83A-F991-48D5-9AFE-7D9C21AB2B88}" srcOrd="6" destOrd="0" presId="urn:microsoft.com/office/officeart/2008/layout/VerticalCurvedList"/>
    <dgm:cxn modelId="{84361E19-ED81-49BD-83E5-FB27F98D12A4}" type="presParOf" srcId="{EBD3E83A-F991-48D5-9AFE-7D9C21AB2B88}" destId="{4F87A01A-66E1-4D53-ACC3-07C15F6CB0C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C70627-03F5-44C7-9082-EAAD5459B16D}"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B44C6788-733A-439E-B582-617F33AAD101}">
      <dgm:prSet/>
      <dgm:spPr/>
      <dgm:t>
        <a:bodyPr/>
        <a:lstStyle/>
        <a:p>
          <a:r>
            <a:rPr lang="en-US" b="0" i="0"/>
            <a:t>Our mission is an innovative, healthy, and prosperous Europe. It’s time to put in place a comprehensive </a:t>
          </a:r>
          <a:r>
            <a:rPr lang="en-US" b="1" i="0"/>
            <a:t>EU </a:t>
          </a:r>
          <a:r>
            <a:rPr lang="en-US" b="1" i="0" err="1"/>
            <a:t>Immunisation</a:t>
          </a:r>
          <a:r>
            <a:rPr lang="en-US" b="1" i="0"/>
            <a:t> Strategy </a:t>
          </a:r>
          <a:r>
            <a:rPr lang="en-US" b="0" i="0"/>
            <a:t>that strengthens protection across all generations, towards a more resilient EU.</a:t>
          </a:r>
          <a:endParaRPr lang="en-GB"/>
        </a:p>
      </dgm:t>
    </dgm:pt>
    <dgm:pt modelId="{982B0836-DBEF-4ABB-88B4-CE37F2E2D4B5}" type="parTrans" cxnId="{2C11932B-F1A8-4F3E-ACB2-D88A0655A22C}">
      <dgm:prSet/>
      <dgm:spPr/>
      <dgm:t>
        <a:bodyPr/>
        <a:lstStyle/>
        <a:p>
          <a:endParaRPr lang="en-GB"/>
        </a:p>
      </dgm:t>
    </dgm:pt>
    <dgm:pt modelId="{1E4972DE-D6F1-47C1-803A-544F8C6F4180}" type="sibTrans" cxnId="{2C11932B-F1A8-4F3E-ACB2-D88A0655A22C}">
      <dgm:prSet/>
      <dgm:spPr/>
      <dgm:t>
        <a:bodyPr/>
        <a:lstStyle/>
        <a:p>
          <a:endParaRPr lang="en-GB"/>
        </a:p>
      </dgm:t>
    </dgm:pt>
    <dgm:pt modelId="{A54E8DDE-64CB-4050-B432-39E2A380A723}">
      <dgm:prSet/>
      <dgm:spPr/>
      <dgm:t>
        <a:bodyPr/>
        <a:lstStyle/>
        <a:p>
          <a:r>
            <a:rPr lang="en-US" b="0" i="0"/>
            <a:t>Given the major challenges the EU is facing today, it is easy to overlook how important a strong </a:t>
          </a:r>
          <a:r>
            <a:rPr lang="en-US" b="0" i="0" err="1"/>
            <a:t>immunisation</a:t>
          </a:r>
          <a:r>
            <a:rPr lang="en-US" b="0" i="0"/>
            <a:t> policy is. However, many of the crises we face are interconnected with infectious diseases. </a:t>
          </a:r>
          <a:r>
            <a:rPr lang="en-US" b="1" i="0" err="1"/>
            <a:t>Immunisation</a:t>
          </a:r>
          <a:r>
            <a:rPr lang="en-US" b="1" i="0"/>
            <a:t> must be at the heart of building more resilient and sustainable health systems.</a:t>
          </a:r>
          <a:endParaRPr lang="en-GB" b="1"/>
        </a:p>
      </dgm:t>
    </dgm:pt>
    <dgm:pt modelId="{82DA5E89-E6A2-402F-950C-6EC5236EF47B}" type="parTrans" cxnId="{812238EA-AE09-49EA-A85F-EA0D5D8FA9F5}">
      <dgm:prSet/>
      <dgm:spPr/>
      <dgm:t>
        <a:bodyPr/>
        <a:lstStyle/>
        <a:p>
          <a:endParaRPr lang="en-GB"/>
        </a:p>
      </dgm:t>
    </dgm:pt>
    <dgm:pt modelId="{B2F61B4C-2946-4D1C-B456-171EA6AE2A22}" type="sibTrans" cxnId="{812238EA-AE09-49EA-A85F-EA0D5D8FA9F5}">
      <dgm:prSet/>
      <dgm:spPr/>
      <dgm:t>
        <a:bodyPr/>
        <a:lstStyle/>
        <a:p>
          <a:endParaRPr lang="en-GB"/>
        </a:p>
      </dgm:t>
    </dgm:pt>
    <dgm:pt modelId="{4FB78771-64FD-4A79-9B1E-2F290F170368}">
      <dgm:prSet/>
      <dgm:spPr/>
      <dgm:t>
        <a:bodyPr/>
        <a:lstStyle/>
        <a:p>
          <a:r>
            <a:rPr lang="en-US" b="0" i="0"/>
            <a:t>By strengthening </a:t>
          </a:r>
          <a:r>
            <a:rPr lang="en-US" b="0" i="0" err="1"/>
            <a:t>immunisation</a:t>
          </a:r>
          <a:r>
            <a:rPr lang="en-US" b="0" i="0"/>
            <a:t> policies, we can enable a framework for better coordination and transparent collaboration among stakeholders, ensure adequate resource allocation and </a:t>
          </a:r>
          <a:r>
            <a:rPr lang="en-US" b="0" i="0" err="1"/>
            <a:t>utilisation</a:t>
          </a:r>
          <a:r>
            <a:rPr lang="en-US" b="0" i="0"/>
            <a:t>, bridge existing disparities and foster equitable access to and uptake of vaccines.</a:t>
          </a:r>
          <a:endParaRPr lang="en-GB"/>
        </a:p>
      </dgm:t>
    </dgm:pt>
    <dgm:pt modelId="{05FCC91F-F7D6-4C03-B340-392A8B3B270B}" type="parTrans" cxnId="{9F6EF9CE-66DC-4F00-A832-3D6C074D7DB0}">
      <dgm:prSet/>
      <dgm:spPr/>
      <dgm:t>
        <a:bodyPr/>
        <a:lstStyle/>
        <a:p>
          <a:endParaRPr lang="en-GB"/>
        </a:p>
      </dgm:t>
    </dgm:pt>
    <dgm:pt modelId="{2C87CE4F-B03E-4698-8972-E7C3C60C61F7}" type="sibTrans" cxnId="{9F6EF9CE-66DC-4F00-A832-3D6C074D7DB0}">
      <dgm:prSet/>
      <dgm:spPr/>
      <dgm:t>
        <a:bodyPr/>
        <a:lstStyle/>
        <a:p>
          <a:endParaRPr lang="en-GB"/>
        </a:p>
      </dgm:t>
    </dgm:pt>
    <dgm:pt modelId="{457A319E-AEB3-44E3-AB32-C107BD1B968B}" type="pres">
      <dgm:prSet presAssocID="{F5C70627-03F5-44C7-9082-EAAD5459B16D}" presName="linear" presStyleCnt="0">
        <dgm:presLayoutVars>
          <dgm:animLvl val="lvl"/>
          <dgm:resizeHandles val="exact"/>
        </dgm:presLayoutVars>
      </dgm:prSet>
      <dgm:spPr/>
    </dgm:pt>
    <dgm:pt modelId="{35795FFC-3D8B-434E-B664-B47755FF8776}" type="pres">
      <dgm:prSet presAssocID="{B44C6788-733A-439E-B582-617F33AAD101}" presName="parentText" presStyleLbl="node1" presStyleIdx="0" presStyleCnt="3">
        <dgm:presLayoutVars>
          <dgm:chMax val="0"/>
          <dgm:bulletEnabled val="1"/>
        </dgm:presLayoutVars>
      </dgm:prSet>
      <dgm:spPr/>
    </dgm:pt>
    <dgm:pt modelId="{71E10210-2426-493F-AFC1-A490C8668F13}" type="pres">
      <dgm:prSet presAssocID="{1E4972DE-D6F1-47C1-803A-544F8C6F4180}" presName="spacer" presStyleCnt="0"/>
      <dgm:spPr/>
    </dgm:pt>
    <dgm:pt modelId="{1F8F6600-EC8F-44B7-B8EA-B6DF0FAF1586}" type="pres">
      <dgm:prSet presAssocID="{A54E8DDE-64CB-4050-B432-39E2A380A723}" presName="parentText" presStyleLbl="node1" presStyleIdx="1" presStyleCnt="3">
        <dgm:presLayoutVars>
          <dgm:chMax val="0"/>
          <dgm:bulletEnabled val="1"/>
        </dgm:presLayoutVars>
      </dgm:prSet>
      <dgm:spPr/>
    </dgm:pt>
    <dgm:pt modelId="{567C917D-8A3B-4E9C-A129-0BC8B0F23A95}" type="pres">
      <dgm:prSet presAssocID="{B2F61B4C-2946-4D1C-B456-171EA6AE2A22}" presName="spacer" presStyleCnt="0"/>
      <dgm:spPr/>
    </dgm:pt>
    <dgm:pt modelId="{A55D301A-BE63-46BD-B76F-456A36235FCA}" type="pres">
      <dgm:prSet presAssocID="{4FB78771-64FD-4A79-9B1E-2F290F170368}" presName="parentText" presStyleLbl="node1" presStyleIdx="2" presStyleCnt="3">
        <dgm:presLayoutVars>
          <dgm:chMax val="0"/>
          <dgm:bulletEnabled val="1"/>
        </dgm:presLayoutVars>
      </dgm:prSet>
      <dgm:spPr/>
    </dgm:pt>
  </dgm:ptLst>
  <dgm:cxnLst>
    <dgm:cxn modelId="{BD1E8303-68C5-4A43-A78B-D12879C0FFFA}" type="presOf" srcId="{4FB78771-64FD-4A79-9B1E-2F290F170368}" destId="{A55D301A-BE63-46BD-B76F-456A36235FCA}" srcOrd="0" destOrd="0" presId="urn:microsoft.com/office/officeart/2005/8/layout/vList2"/>
    <dgm:cxn modelId="{51235414-025F-47E4-ACFC-93708DCD4AEE}" type="presOf" srcId="{F5C70627-03F5-44C7-9082-EAAD5459B16D}" destId="{457A319E-AEB3-44E3-AB32-C107BD1B968B}" srcOrd="0" destOrd="0" presId="urn:microsoft.com/office/officeart/2005/8/layout/vList2"/>
    <dgm:cxn modelId="{82346A27-0A55-4564-82FA-FFA6131539B7}" type="presOf" srcId="{A54E8DDE-64CB-4050-B432-39E2A380A723}" destId="{1F8F6600-EC8F-44B7-B8EA-B6DF0FAF1586}" srcOrd="0" destOrd="0" presId="urn:microsoft.com/office/officeart/2005/8/layout/vList2"/>
    <dgm:cxn modelId="{2C11932B-F1A8-4F3E-ACB2-D88A0655A22C}" srcId="{F5C70627-03F5-44C7-9082-EAAD5459B16D}" destId="{B44C6788-733A-439E-B582-617F33AAD101}" srcOrd="0" destOrd="0" parTransId="{982B0836-DBEF-4ABB-88B4-CE37F2E2D4B5}" sibTransId="{1E4972DE-D6F1-47C1-803A-544F8C6F4180}"/>
    <dgm:cxn modelId="{68EA7995-F32E-4BD3-94AB-E5327F358794}" type="presOf" srcId="{B44C6788-733A-439E-B582-617F33AAD101}" destId="{35795FFC-3D8B-434E-B664-B47755FF8776}" srcOrd="0" destOrd="0" presId="urn:microsoft.com/office/officeart/2005/8/layout/vList2"/>
    <dgm:cxn modelId="{9F6EF9CE-66DC-4F00-A832-3D6C074D7DB0}" srcId="{F5C70627-03F5-44C7-9082-EAAD5459B16D}" destId="{4FB78771-64FD-4A79-9B1E-2F290F170368}" srcOrd="2" destOrd="0" parTransId="{05FCC91F-F7D6-4C03-B340-392A8B3B270B}" sibTransId="{2C87CE4F-B03E-4698-8972-E7C3C60C61F7}"/>
    <dgm:cxn modelId="{812238EA-AE09-49EA-A85F-EA0D5D8FA9F5}" srcId="{F5C70627-03F5-44C7-9082-EAAD5459B16D}" destId="{A54E8DDE-64CB-4050-B432-39E2A380A723}" srcOrd="1" destOrd="0" parTransId="{82DA5E89-E6A2-402F-950C-6EC5236EF47B}" sibTransId="{B2F61B4C-2946-4D1C-B456-171EA6AE2A22}"/>
    <dgm:cxn modelId="{A754D0D6-8868-4B8E-B48C-5F7237C66684}" type="presParOf" srcId="{457A319E-AEB3-44E3-AB32-C107BD1B968B}" destId="{35795FFC-3D8B-434E-B664-B47755FF8776}" srcOrd="0" destOrd="0" presId="urn:microsoft.com/office/officeart/2005/8/layout/vList2"/>
    <dgm:cxn modelId="{27356AFD-F908-4228-94E4-8F444D6DF5D7}" type="presParOf" srcId="{457A319E-AEB3-44E3-AB32-C107BD1B968B}" destId="{71E10210-2426-493F-AFC1-A490C8668F13}" srcOrd="1" destOrd="0" presId="urn:microsoft.com/office/officeart/2005/8/layout/vList2"/>
    <dgm:cxn modelId="{25E43622-B5A1-4F62-B724-9CBB49CA4309}" type="presParOf" srcId="{457A319E-AEB3-44E3-AB32-C107BD1B968B}" destId="{1F8F6600-EC8F-44B7-B8EA-B6DF0FAF1586}" srcOrd="2" destOrd="0" presId="urn:microsoft.com/office/officeart/2005/8/layout/vList2"/>
    <dgm:cxn modelId="{5CD3A659-F3C4-4CC2-92C8-77EBE094A1BA}" type="presParOf" srcId="{457A319E-AEB3-44E3-AB32-C107BD1B968B}" destId="{567C917D-8A3B-4E9C-A129-0BC8B0F23A95}" srcOrd="3" destOrd="0" presId="urn:microsoft.com/office/officeart/2005/8/layout/vList2"/>
    <dgm:cxn modelId="{88622CA4-1376-4340-8698-3D4CE5E028C9}" type="presParOf" srcId="{457A319E-AEB3-44E3-AB32-C107BD1B968B}" destId="{A55D301A-BE63-46BD-B76F-456A36235FC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6282D-9688-42F4-897E-B31F8597788A}">
      <dsp:nvSpPr>
        <dsp:cNvPr id="0" name=""/>
        <dsp:cNvSpPr/>
      </dsp:nvSpPr>
      <dsp:spPr>
        <a:xfrm>
          <a:off x="3314223" y="0"/>
          <a:ext cx="2393156" cy="598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kern="1200"/>
            <a:t>1. Align messaging</a:t>
          </a:r>
          <a:endParaRPr lang="en-GB" sz="2000" kern="1200"/>
        </a:p>
      </dsp:txBody>
      <dsp:txXfrm>
        <a:off x="3331746" y="17523"/>
        <a:ext cx="2358110" cy="563243"/>
      </dsp:txXfrm>
    </dsp:sp>
    <dsp:sp modelId="{75DED9C8-2EC1-4C52-A41C-9B4A5401FE47}">
      <dsp:nvSpPr>
        <dsp:cNvPr id="0" name=""/>
        <dsp:cNvSpPr/>
      </dsp:nvSpPr>
      <dsp:spPr>
        <a:xfrm rot="5400000">
          <a:off x="4458451" y="650639"/>
          <a:ext cx="104700" cy="10470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15C31C-B92D-4CC9-A743-3F203091ED58}">
      <dsp:nvSpPr>
        <dsp:cNvPr id="0" name=""/>
        <dsp:cNvSpPr/>
      </dsp:nvSpPr>
      <dsp:spPr>
        <a:xfrm>
          <a:off x="3314223" y="807690"/>
          <a:ext cx="2393156" cy="59828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Incorporate the key messages and policy asks into meeting briefings, speaking points, speeches</a:t>
          </a:r>
        </a:p>
      </dsp:txBody>
      <dsp:txXfrm>
        <a:off x="3331746" y="825213"/>
        <a:ext cx="2358110" cy="563243"/>
      </dsp:txXfrm>
    </dsp:sp>
    <dsp:sp modelId="{F9BD4BDC-C265-4F62-92C9-895432847BF6}">
      <dsp:nvSpPr>
        <dsp:cNvPr id="0" name=""/>
        <dsp:cNvSpPr/>
      </dsp:nvSpPr>
      <dsp:spPr>
        <a:xfrm rot="5400000">
          <a:off x="4458451" y="1458329"/>
          <a:ext cx="104700" cy="10470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3FCFA2-E312-4FBB-BD03-A5054C402A36}">
      <dsp:nvSpPr>
        <dsp:cNvPr id="0" name=""/>
        <dsp:cNvSpPr/>
      </dsp:nvSpPr>
      <dsp:spPr>
        <a:xfrm>
          <a:off x="3314223" y="1615380"/>
          <a:ext cx="2393156" cy="59828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Ensure that your colleagues are informed to do the same</a:t>
          </a:r>
        </a:p>
      </dsp:txBody>
      <dsp:txXfrm>
        <a:off x="3331746" y="1632903"/>
        <a:ext cx="2358110" cy="563243"/>
      </dsp:txXfrm>
    </dsp:sp>
    <dsp:sp modelId="{ADFCEA6D-FACB-43A8-B9E7-6112E2BC9B95}">
      <dsp:nvSpPr>
        <dsp:cNvPr id="0" name=""/>
        <dsp:cNvSpPr/>
      </dsp:nvSpPr>
      <dsp:spPr>
        <a:xfrm>
          <a:off x="6042421" y="0"/>
          <a:ext cx="2393156" cy="598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kern="1200"/>
            <a:t>2. Engage and communicate</a:t>
          </a:r>
          <a:endParaRPr lang="en-GB" sz="800" kern="1200"/>
        </a:p>
      </dsp:txBody>
      <dsp:txXfrm>
        <a:off x="6059944" y="17523"/>
        <a:ext cx="2358110" cy="563243"/>
      </dsp:txXfrm>
    </dsp:sp>
    <dsp:sp modelId="{5AE45F3A-B7E4-4A2A-B98F-6EA8F8247721}">
      <dsp:nvSpPr>
        <dsp:cNvPr id="0" name=""/>
        <dsp:cNvSpPr/>
      </dsp:nvSpPr>
      <dsp:spPr>
        <a:xfrm rot="5400000">
          <a:off x="7186649" y="650639"/>
          <a:ext cx="104700" cy="10470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ACEF53-768B-4A68-B10A-3CEAAE3EFAB3}">
      <dsp:nvSpPr>
        <dsp:cNvPr id="0" name=""/>
        <dsp:cNvSpPr/>
      </dsp:nvSpPr>
      <dsp:spPr>
        <a:xfrm>
          <a:off x="6042421" y="807690"/>
          <a:ext cx="2393156" cy="59828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Inform Vaccines Europe that you want to be added as a supporter on the website</a:t>
          </a:r>
        </a:p>
      </dsp:txBody>
      <dsp:txXfrm>
        <a:off x="6059944" y="825213"/>
        <a:ext cx="2358110" cy="563243"/>
      </dsp:txXfrm>
    </dsp:sp>
    <dsp:sp modelId="{83AC7772-E42D-462C-BBFF-F4B0565F4C8B}">
      <dsp:nvSpPr>
        <dsp:cNvPr id="0" name=""/>
        <dsp:cNvSpPr/>
      </dsp:nvSpPr>
      <dsp:spPr>
        <a:xfrm rot="5400000">
          <a:off x="7186649" y="1458329"/>
          <a:ext cx="104700" cy="10470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F17D1B-7453-4246-95B9-61A346D30481}">
      <dsp:nvSpPr>
        <dsp:cNvPr id="0" name=""/>
        <dsp:cNvSpPr/>
      </dsp:nvSpPr>
      <dsp:spPr>
        <a:xfrm>
          <a:off x="6042421" y="1615380"/>
          <a:ext cx="2393156" cy="59828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0" i="0" kern="1200" dirty="0"/>
            <a:t>Utilise your channels (website, </a:t>
          </a:r>
          <a:r>
            <a:rPr lang="en-GB" sz="1200" b="0" i="0" kern="1200" dirty="0" err="1"/>
            <a:t>SoMe</a:t>
          </a:r>
          <a:r>
            <a:rPr lang="en-GB" sz="1200" b="0" i="0" kern="1200" dirty="0"/>
            <a:t>, newsletters, etc.) to disseminate key messages and asks</a:t>
          </a:r>
          <a:endParaRPr lang="en-GB" sz="1200" kern="1200" dirty="0"/>
        </a:p>
      </dsp:txBody>
      <dsp:txXfrm>
        <a:off x="6059944" y="1632903"/>
        <a:ext cx="2358110" cy="563243"/>
      </dsp:txXfrm>
    </dsp:sp>
    <dsp:sp modelId="{E1EC775A-55C8-4B56-8066-7043EA5BEF98}">
      <dsp:nvSpPr>
        <dsp:cNvPr id="0" name=""/>
        <dsp:cNvSpPr/>
      </dsp:nvSpPr>
      <dsp:spPr>
        <a:xfrm rot="5400000">
          <a:off x="7186649" y="2266019"/>
          <a:ext cx="104700" cy="10470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45B917-A40E-4D0B-BB88-2E732ECA459C}">
      <dsp:nvSpPr>
        <dsp:cNvPr id="0" name=""/>
        <dsp:cNvSpPr/>
      </dsp:nvSpPr>
      <dsp:spPr>
        <a:xfrm>
          <a:off x="6042421" y="2423070"/>
          <a:ext cx="2393156" cy="59828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0" i="0" kern="1200"/>
            <a:t>Set up meetings with relevant stakeholders to discuss the elections</a:t>
          </a:r>
          <a:endParaRPr lang="en-GB" sz="1200" kern="1200"/>
        </a:p>
      </dsp:txBody>
      <dsp:txXfrm>
        <a:off x="6059944" y="2440593"/>
        <a:ext cx="2358110" cy="563243"/>
      </dsp:txXfrm>
    </dsp:sp>
    <dsp:sp modelId="{7097D9A5-FB7C-4449-BE81-80A168D732D6}">
      <dsp:nvSpPr>
        <dsp:cNvPr id="0" name=""/>
        <dsp:cNvSpPr/>
      </dsp:nvSpPr>
      <dsp:spPr>
        <a:xfrm rot="5400000">
          <a:off x="7186649" y="3073710"/>
          <a:ext cx="104700" cy="10470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96DC33-550F-4FD0-A133-739B2EE6372B}">
      <dsp:nvSpPr>
        <dsp:cNvPr id="0" name=""/>
        <dsp:cNvSpPr/>
      </dsp:nvSpPr>
      <dsp:spPr>
        <a:xfrm>
          <a:off x="6042421" y="3230760"/>
          <a:ext cx="2393156" cy="59828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Engage around party congresses and respond to stakeholder consultations organised by parties</a:t>
          </a:r>
        </a:p>
      </dsp:txBody>
      <dsp:txXfrm>
        <a:off x="6059944" y="3248283"/>
        <a:ext cx="2358110" cy="563243"/>
      </dsp:txXfrm>
    </dsp:sp>
    <dsp:sp modelId="{4452FA45-4245-4118-AE44-620A0A377D7C}">
      <dsp:nvSpPr>
        <dsp:cNvPr id="0" name=""/>
        <dsp:cNvSpPr/>
      </dsp:nvSpPr>
      <dsp:spPr>
        <a:xfrm>
          <a:off x="8770619" y="0"/>
          <a:ext cx="2393156" cy="598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kern="1200"/>
            <a:t>3. Involve network for endorsement</a:t>
          </a:r>
          <a:endParaRPr lang="en-GB" sz="2000" kern="1200"/>
        </a:p>
      </dsp:txBody>
      <dsp:txXfrm>
        <a:off x="8788142" y="17523"/>
        <a:ext cx="2358110" cy="563243"/>
      </dsp:txXfrm>
    </dsp:sp>
    <dsp:sp modelId="{9D937DEF-47BF-4469-8533-A0EB184369E0}">
      <dsp:nvSpPr>
        <dsp:cNvPr id="0" name=""/>
        <dsp:cNvSpPr/>
      </dsp:nvSpPr>
      <dsp:spPr>
        <a:xfrm rot="5400000">
          <a:off x="9914847" y="650639"/>
          <a:ext cx="104700" cy="10470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E22760-98CF-490C-92CB-23F3E07DB627}">
      <dsp:nvSpPr>
        <dsp:cNvPr id="0" name=""/>
        <dsp:cNvSpPr/>
      </dsp:nvSpPr>
      <dsp:spPr>
        <a:xfrm>
          <a:off x="8770619" y="807690"/>
          <a:ext cx="2393156" cy="59828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0" i="0" kern="1200"/>
            <a:t>Reach out to relevant contacts to introduce them to the campaign and encourage them to support and leverage the asks</a:t>
          </a:r>
          <a:endParaRPr lang="en-GB" sz="1200" kern="1200"/>
        </a:p>
      </dsp:txBody>
      <dsp:txXfrm>
        <a:off x="8788142" y="825213"/>
        <a:ext cx="2358110" cy="563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2573E-4BBC-497E-8DBD-6C9514FA2696}">
      <dsp:nvSpPr>
        <dsp:cNvPr id="0" name=""/>
        <dsp:cNvSpPr/>
      </dsp:nvSpPr>
      <dsp:spPr>
        <a:xfrm>
          <a:off x="-5210074" y="-798045"/>
          <a:ext cx="6204493" cy="6204493"/>
        </a:xfrm>
        <a:prstGeom prst="blockArc">
          <a:avLst>
            <a:gd name="adj1" fmla="val 18900000"/>
            <a:gd name="adj2" fmla="val 2700000"/>
            <a:gd name="adj3" fmla="val 34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4DD9ED-59BA-4E83-9E6D-F97EC1F2D03C}">
      <dsp:nvSpPr>
        <dsp:cNvPr id="0" name=""/>
        <dsp:cNvSpPr/>
      </dsp:nvSpPr>
      <dsp:spPr>
        <a:xfrm>
          <a:off x="639646" y="406304"/>
          <a:ext cx="7424757" cy="1030752"/>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1584" tIns="35560" rIns="35560" bIns="35560" numCol="1" spcCol="1270" anchor="ctr" anchorCtr="0">
          <a:noAutofit/>
        </a:bodyPr>
        <a:lstStyle/>
        <a:p>
          <a:pPr marL="0" lvl="0" indent="0" algn="l" defTabSz="622300">
            <a:lnSpc>
              <a:spcPct val="90000"/>
            </a:lnSpc>
            <a:spcBef>
              <a:spcPct val="0"/>
            </a:spcBef>
            <a:spcAft>
              <a:spcPct val="35000"/>
            </a:spcAft>
            <a:buNone/>
          </a:pPr>
          <a:r>
            <a:rPr lang="fr-BE" sz="1400" b="1" kern="1200" dirty="0"/>
            <a:t>Key messages</a:t>
          </a:r>
        </a:p>
        <a:p>
          <a:pPr marL="0" lvl="0" indent="0" algn="l" defTabSz="622300">
            <a:lnSpc>
              <a:spcPct val="90000"/>
            </a:lnSpc>
            <a:spcBef>
              <a:spcPct val="0"/>
            </a:spcBef>
            <a:spcAft>
              <a:spcPct val="35000"/>
            </a:spcAft>
            <a:buNone/>
          </a:pPr>
          <a:r>
            <a:rPr lang="en-US" sz="1200" b="0" kern="1200" dirty="0">
              <a:solidFill>
                <a:schemeClr val="tx1">
                  <a:lumMod val="10000"/>
                  <a:lumOff val="90000"/>
                </a:schemeClr>
              </a:solidFill>
            </a:rPr>
            <a:t>With this messaging overview, you will be able to easily incorporate the key asks of the elections campaign into your ongoing work.</a:t>
          </a:r>
          <a:r>
            <a:rPr lang="fr-BE" sz="1200" b="0" kern="1200" dirty="0">
              <a:solidFill>
                <a:schemeClr val="tx1">
                  <a:lumMod val="10000"/>
                  <a:lumOff val="90000"/>
                </a:schemeClr>
              </a:solidFill>
            </a:rPr>
            <a:t> </a:t>
          </a:r>
          <a:endParaRPr lang="en-BE" sz="1200" b="0" kern="1200" dirty="0">
            <a:solidFill>
              <a:schemeClr val="tx1">
                <a:lumMod val="10000"/>
                <a:lumOff val="90000"/>
              </a:schemeClr>
            </a:solidFill>
          </a:endParaRPr>
        </a:p>
      </dsp:txBody>
      <dsp:txXfrm>
        <a:off x="639646" y="406304"/>
        <a:ext cx="7424757" cy="1030752"/>
      </dsp:txXfrm>
    </dsp:sp>
    <dsp:sp modelId="{6D473D9F-52B5-42BB-B115-0B476CD1361B}">
      <dsp:nvSpPr>
        <dsp:cNvPr id="0" name=""/>
        <dsp:cNvSpPr/>
      </dsp:nvSpPr>
      <dsp:spPr>
        <a:xfrm>
          <a:off x="0" y="269925"/>
          <a:ext cx="1152100" cy="1152100"/>
        </a:xfrm>
        <a:prstGeom prst="ellipse">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48F2A2FE-0E1F-44C3-A8C0-3C9BAF29BE91}">
      <dsp:nvSpPr>
        <dsp:cNvPr id="0" name=""/>
        <dsp:cNvSpPr/>
      </dsp:nvSpPr>
      <dsp:spPr>
        <a:xfrm>
          <a:off x="974677" y="1731824"/>
          <a:ext cx="7089726" cy="1144754"/>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1584" tIns="35560" rIns="35560" bIns="35560" numCol="1" spcCol="1270" anchor="ctr" anchorCtr="0">
          <a:noAutofit/>
        </a:bodyPr>
        <a:lstStyle/>
        <a:p>
          <a:pPr marL="0" lvl="0" indent="0" algn="l" defTabSz="622300">
            <a:lnSpc>
              <a:spcPct val="90000"/>
            </a:lnSpc>
            <a:spcBef>
              <a:spcPct val="0"/>
            </a:spcBef>
            <a:spcAft>
              <a:spcPct val="35000"/>
            </a:spcAft>
            <a:buNone/>
          </a:pPr>
          <a:r>
            <a:rPr lang="fr-BE" sz="1400" b="1" kern="1200" dirty="0">
              <a:solidFill>
                <a:srgbClr val="F0F0F0"/>
              </a:solidFill>
              <a:latin typeface="Arial" panose="020B0604020202020204"/>
              <a:ea typeface="+mn-ea"/>
              <a:cs typeface="+mn-cs"/>
            </a:rPr>
            <a:t>Timeline and key </a:t>
          </a:r>
          <a:r>
            <a:rPr lang="fr-BE" sz="1400" b="1" kern="1200" dirty="0" err="1">
              <a:solidFill>
                <a:srgbClr val="F0F0F0"/>
              </a:solidFill>
              <a:latin typeface="Arial" panose="020B0604020202020204"/>
              <a:ea typeface="+mn-ea"/>
              <a:cs typeface="+mn-cs"/>
            </a:rPr>
            <a:t>milestones</a:t>
          </a:r>
          <a:endParaRPr lang="fr-BE" sz="1400" b="1" kern="1200" dirty="0">
            <a:solidFill>
              <a:srgbClr val="F0F0F0"/>
            </a:solidFill>
            <a:latin typeface="Arial" panose="020B0604020202020204"/>
            <a:ea typeface="+mn-ea"/>
            <a:cs typeface="+mn-cs"/>
          </a:endParaRPr>
        </a:p>
        <a:p>
          <a:pPr marL="0" lvl="0" indent="0" algn="l" defTabSz="622300">
            <a:lnSpc>
              <a:spcPct val="90000"/>
            </a:lnSpc>
            <a:spcBef>
              <a:spcPct val="0"/>
            </a:spcBef>
            <a:spcAft>
              <a:spcPct val="35000"/>
            </a:spcAft>
            <a:buNone/>
          </a:pPr>
          <a:r>
            <a:rPr lang="en-GB" sz="1200" kern="1200" dirty="0">
              <a:solidFill>
                <a:schemeClr val="tx1">
                  <a:lumMod val="10000"/>
                  <a:lumOff val="90000"/>
                </a:schemeClr>
              </a:solidFill>
            </a:rPr>
            <a:t>This snapshot has been developed to provide an overview of the main changes that the elections will bring and of the most important milestones to engage around.</a:t>
          </a:r>
          <a:endParaRPr lang="en-BE" sz="1200" b="1" kern="1200" dirty="0">
            <a:solidFill>
              <a:schemeClr val="tx1">
                <a:lumMod val="10000"/>
                <a:lumOff val="90000"/>
              </a:schemeClr>
            </a:solidFill>
            <a:latin typeface="Arial" panose="020B0604020202020204"/>
            <a:ea typeface="+mn-ea"/>
            <a:cs typeface="+mn-cs"/>
          </a:endParaRPr>
        </a:p>
      </dsp:txBody>
      <dsp:txXfrm>
        <a:off x="974677" y="1731824"/>
        <a:ext cx="7089726" cy="1144754"/>
      </dsp:txXfrm>
    </dsp:sp>
    <dsp:sp modelId="{FBA6FEBA-03BC-4CB4-9D98-E56380E6AB83}">
      <dsp:nvSpPr>
        <dsp:cNvPr id="0" name=""/>
        <dsp:cNvSpPr/>
      </dsp:nvSpPr>
      <dsp:spPr>
        <a:xfrm>
          <a:off x="398626" y="1728151"/>
          <a:ext cx="1152100" cy="1152100"/>
        </a:xfrm>
        <a:prstGeom prst="ellipse">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BB94502C-447C-4C2A-B25C-4780AEE856B1}">
      <dsp:nvSpPr>
        <dsp:cNvPr id="0" name=""/>
        <dsp:cNvSpPr/>
      </dsp:nvSpPr>
      <dsp:spPr>
        <a:xfrm>
          <a:off x="639646" y="3171567"/>
          <a:ext cx="7424757" cy="103030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1584" tIns="35560" rIns="35560" bIns="35560" numCol="1" spcCol="1270" anchor="ctr" anchorCtr="0">
          <a:noAutofit/>
        </a:bodyPr>
        <a:lstStyle/>
        <a:p>
          <a:pPr marL="0" lvl="0" indent="0" algn="l" defTabSz="622300">
            <a:lnSpc>
              <a:spcPct val="90000"/>
            </a:lnSpc>
            <a:spcBef>
              <a:spcPct val="0"/>
            </a:spcBef>
            <a:spcAft>
              <a:spcPct val="35000"/>
            </a:spcAft>
            <a:buNone/>
          </a:pPr>
          <a:r>
            <a:rPr lang="fr-BE" sz="1400" b="1" kern="1200" dirty="0">
              <a:solidFill>
                <a:srgbClr val="F0F0F0"/>
              </a:solidFill>
              <a:latin typeface="Arial" panose="020B0604020202020204"/>
              <a:ea typeface="+mn-ea"/>
              <a:cs typeface="+mn-cs"/>
            </a:rPr>
            <a:t>Campaign </a:t>
          </a:r>
          <a:r>
            <a:rPr lang="fr-BE" sz="1400" b="1" kern="1200" dirty="0" err="1">
              <a:solidFill>
                <a:srgbClr val="F0F0F0"/>
              </a:solidFill>
              <a:latin typeface="Arial" panose="020B0604020202020204"/>
              <a:ea typeface="+mn-ea"/>
              <a:cs typeface="+mn-cs"/>
            </a:rPr>
            <a:t>materials</a:t>
          </a:r>
          <a:endParaRPr lang="fr-BE" sz="1400" b="1" kern="1200" dirty="0">
            <a:solidFill>
              <a:srgbClr val="F0F0F0"/>
            </a:solidFill>
            <a:latin typeface="Arial" panose="020B0604020202020204"/>
            <a:ea typeface="+mn-ea"/>
            <a:cs typeface="+mn-cs"/>
          </a:endParaRPr>
        </a:p>
        <a:p>
          <a:pPr marL="0" lvl="0" indent="0" algn="l" defTabSz="622300">
            <a:lnSpc>
              <a:spcPct val="90000"/>
            </a:lnSpc>
            <a:spcBef>
              <a:spcPct val="0"/>
            </a:spcBef>
            <a:spcAft>
              <a:spcPct val="35000"/>
            </a:spcAft>
            <a:buNone/>
          </a:pPr>
          <a:r>
            <a:rPr lang="en-US" sz="1200" b="0" kern="1200" dirty="0">
              <a:solidFill>
                <a:schemeClr val="tx1">
                  <a:lumMod val="10000"/>
                  <a:lumOff val="90000"/>
                </a:schemeClr>
              </a:solidFill>
              <a:latin typeface="Arial" panose="020B0604020202020204"/>
              <a:ea typeface="+mn-ea"/>
              <a:cs typeface="+mn-cs"/>
            </a:rPr>
            <a:t>To support your external engagement, please find here an overview of all available materials (online and printed), as well as ready-to-use social media packs.</a:t>
          </a:r>
          <a:endParaRPr lang="en-BE" sz="1200" b="0" kern="1200" dirty="0">
            <a:solidFill>
              <a:schemeClr val="tx1">
                <a:lumMod val="10000"/>
                <a:lumOff val="90000"/>
              </a:schemeClr>
            </a:solidFill>
            <a:latin typeface="Arial" panose="020B0604020202020204"/>
            <a:ea typeface="+mn-ea"/>
            <a:cs typeface="+mn-cs"/>
          </a:endParaRPr>
        </a:p>
      </dsp:txBody>
      <dsp:txXfrm>
        <a:off x="639646" y="3171567"/>
        <a:ext cx="7424757" cy="1030309"/>
      </dsp:txXfrm>
    </dsp:sp>
    <dsp:sp modelId="{4F87A01A-66E1-4D53-ACC3-07C15F6CB0C8}">
      <dsp:nvSpPr>
        <dsp:cNvPr id="0" name=""/>
        <dsp:cNvSpPr/>
      </dsp:nvSpPr>
      <dsp:spPr>
        <a:xfrm>
          <a:off x="63595" y="3110672"/>
          <a:ext cx="1152100" cy="1152100"/>
        </a:xfrm>
        <a:prstGeom prst="ellipse">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95FFC-3D8B-434E-B664-B47755FF8776}">
      <dsp:nvSpPr>
        <dsp:cNvPr id="0" name=""/>
        <dsp:cNvSpPr/>
      </dsp:nvSpPr>
      <dsp:spPr>
        <a:xfrm>
          <a:off x="0" y="346925"/>
          <a:ext cx="11165410" cy="10998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Our mission is an innovative, healthy, and prosperous Europe. It’s time to put in place a comprehensive </a:t>
          </a:r>
          <a:r>
            <a:rPr lang="en-US" sz="2000" b="1" i="0" kern="1200"/>
            <a:t>EU </a:t>
          </a:r>
          <a:r>
            <a:rPr lang="en-US" sz="2000" b="1" i="0" kern="1200" err="1"/>
            <a:t>Immunisation</a:t>
          </a:r>
          <a:r>
            <a:rPr lang="en-US" sz="2000" b="1" i="0" kern="1200"/>
            <a:t> Strategy </a:t>
          </a:r>
          <a:r>
            <a:rPr lang="en-US" sz="2000" b="0" i="0" kern="1200"/>
            <a:t>that strengthens protection across all generations, towards a more resilient EU.</a:t>
          </a:r>
          <a:endParaRPr lang="en-GB" sz="2000" kern="1200"/>
        </a:p>
      </dsp:txBody>
      <dsp:txXfrm>
        <a:off x="53688" y="400613"/>
        <a:ext cx="11058034" cy="992424"/>
      </dsp:txXfrm>
    </dsp:sp>
    <dsp:sp modelId="{1F8F6600-EC8F-44B7-B8EA-B6DF0FAF1586}">
      <dsp:nvSpPr>
        <dsp:cNvPr id="0" name=""/>
        <dsp:cNvSpPr/>
      </dsp:nvSpPr>
      <dsp:spPr>
        <a:xfrm>
          <a:off x="0" y="1504325"/>
          <a:ext cx="11165410" cy="10998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Given the major challenges the EU is facing today, it is easy to overlook how important a strong </a:t>
          </a:r>
          <a:r>
            <a:rPr lang="en-US" sz="2000" b="0" i="0" kern="1200" err="1"/>
            <a:t>immunisation</a:t>
          </a:r>
          <a:r>
            <a:rPr lang="en-US" sz="2000" b="0" i="0" kern="1200"/>
            <a:t> policy is. However, many of the crises we face are interconnected with infectious diseases. </a:t>
          </a:r>
          <a:r>
            <a:rPr lang="en-US" sz="2000" b="1" i="0" kern="1200" err="1"/>
            <a:t>Immunisation</a:t>
          </a:r>
          <a:r>
            <a:rPr lang="en-US" sz="2000" b="1" i="0" kern="1200"/>
            <a:t> must be at the heart of building more resilient and sustainable health systems.</a:t>
          </a:r>
          <a:endParaRPr lang="en-GB" sz="2000" b="1" kern="1200"/>
        </a:p>
      </dsp:txBody>
      <dsp:txXfrm>
        <a:off x="53688" y="1558013"/>
        <a:ext cx="11058034" cy="992424"/>
      </dsp:txXfrm>
    </dsp:sp>
    <dsp:sp modelId="{A55D301A-BE63-46BD-B76F-456A36235FCA}">
      <dsp:nvSpPr>
        <dsp:cNvPr id="0" name=""/>
        <dsp:cNvSpPr/>
      </dsp:nvSpPr>
      <dsp:spPr>
        <a:xfrm>
          <a:off x="0" y="2661725"/>
          <a:ext cx="11165410" cy="10998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By strengthening </a:t>
          </a:r>
          <a:r>
            <a:rPr lang="en-US" sz="2000" b="0" i="0" kern="1200" err="1"/>
            <a:t>immunisation</a:t>
          </a:r>
          <a:r>
            <a:rPr lang="en-US" sz="2000" b="0" i="0" kern="1200"/>
            <a:t> policies, we can enable a framework for better coordination and transparent collaboration among stakeholders, ensure adequate resource allocation and </a:t>
          </a:r>
          <a:r>
            <a:rPr lang="en-US" sz="2000" b="0" i="0" kern="1200" err="1"/>
            <a:t>utilisation</a:t>
          </a:r>
          <a:r>
            <a:rPr lang="en-US" sz="2000" b="0" i="0" kern="1200"/>
            <a:t>, bridge existing disparities and foster equitable access to and uptake of vaccines.</a:t>
          </a:r>
          <a:endParaRPr lang="en-GB" sz="2000" kern="1200"/>
        </a:p>
      </dsp:txBody>
      <dsp:txXfrm>
        <a:off x="53688" y="2715413"/>
        <a:ext cx="11058034" cy="99242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5.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6.svg"/><Relationship Id="rId9"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5C3F41F7-FD4C-D3B7-7CB2-0E1F24D59F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50050" y="0"/>
            <a:ext cx="5441950" cy="6858000"/>
          </a:xfrm>
          <a:prstGeom prst="rect">
            <a:avLst/>
          </a:prstGeom>
        </p:spPr>
      </p:pic>
      <p:sp>
        <p:nvSpPr>
          <p:cNvPr id="2" name="Title 1">
            <a:extLst>
              <a:ext uri="{FF2B5EF4-FFF2-40B4-BE49-F238E27FC236}">
                <a16:creationId xmlns:a16="http://schemas.microsoft.com/office/drawing/2014/main" id="{8DB12C44-5306-EF36-1471-1863470C22B1}"/>
              </a:ext>
            </a:extLst>
          </p:cNvPr>
          <p:cNvSpPr>
            <a:spLocks noGrp="1"/>
          </p:cNvSpPr>
          <p:nvPr>
            <p:ph type="ctrTitle"/>
          </p:nvPr>
        </p:nvSpPr>
        <p:spPr>
          <a:xfrm>
            <a:off x="650184" y="925932"/>
            <a:ext cx="5457825" cy="3023072"/>
          </a:xfrm>
        </p:spPr>
        <p:txBody>
          <a:bodyPr anchor="t" anchorCtr="0">
            <a:normAutofit/>
          </a:bodyPr>
          <a:lstStyle>
            <a:lvl1pPr algn="l">
              <a:lnSpc>
                <a:spcPts val="5700"/>
              </a:lnSpc>
              <a:defRPr sz="5600" b="1">
                <a:solidFill>
                  <a:schemeClr val="tx2"/>
                </a:solidFill>
              </a:defRPr>
            </a:lvl1pPr>
          </a:lstStyle>
          <a:p>
            <a:r>
              <a:rPr lang="en-GB" dirty="0"/>
              <a:t>Click to edit Master title style</a:t>
            </a:r>
            <a:endParaRPr lang="fr-BE" dirty="0"/>
          </a:p>
        </p:txBody>
      </p:sp>
      <p:sp>
        <p:nvSpPr>
          <p:cNvPr id="3" name="Subtitle 2">
            <a:extLst>
              <a:ext uri="{FF2B5EF4-FFF2-40B4-BE49-F238E27FC236}">
                <a16:creationId xmlns:a16="http://schemas.microsoft.com/office/drawing/2014/main" id="{811B1DAF-0F10-4CEB-5D31-BA1547EA095D}"/>
              </a:ext>
            </a:extLst>
          </p:cNvPr>
          <p:cNvSpPr>
            <a:spLocks noGrp="1"/>
          </p:cNvSpPr>
          <p:nvPr>
            <p:ph type="subTitle" idx="1"/>
          </p:nvPr>
        </p:nvSpPr>
        <p:spPr>
          <a:xfrm>
            <a:off x="678759" y="4119057"/>
            <a:ext cx="5417241" cy="646332"/>
          </a:xfrm>
        </p:spPr>
        <p:txBody>
          <a:bodyPr>
            <a:norm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fr-BE" dirty="0"/>
          </a:p>
        </p:txBody>
      </p:sp>
      <p:sp>
        <p:nvSpPr>
          <p:cNvPr id="4" name="Date Placeholder 3">
            <a:extLst>
              <a:ext uri="{FF2B5EF4-FFF2-40B4-BE49-F238E27FC236}">
                <a16:creationId xmlns:a16="http://schemas.microsoft.com/office/drawing/2014/main" id="{18FDEB02-ACB5-13E5-5EA9-5006A98F8967}"/>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8AD6B859-ADF4-7C29-16D8-8226C872745C}"/>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9791440E-A8B1-3ADD-38BE-B496FEC75246}"/>
              </a:ext>
            </a:extLst>
          </p:cNvPr>
          <p:cNvSpPr>
            <a:spLocks noGrp="1"/>
          </p:cNvSpPr>
          <p:nvPr>
            <p:ph type="sldNum" sz="quarter" idx="12"/>
          </p:nvPr>
        </p:nvSpPr>
        <p:spPr/>
        <p:txBody>
          <a:bodyPr/>
          <a:lstStyle/>
          <a:p>
            <a:fld id="{472DD50F-F470-4163-91A7-4B7678FE4A77}" type="slidenum">
              <a:rPr lang="fr-BE" smtClean="0"/>
              <a:t>‹#›</a:t>
            </a:fld>
            <a:endParaRPr lang="fr-BE"/>
          </a:p>
        </p:txBody>
      </p:sp>
      <p:sp>
        <p:nvSpPr>
          <p:cNvPr id="11" name="Content Placeholder 10">
            <a:extLst>
              <a:ext uri="{FF2B5EF4-FFF2-40B4-BE49-F238E27FC236}">
                <a16:creationId xmlns:a16="http://schemas.microsoft.com/office/drawing/2014/main" id="{1A0BF39E-3B18-9B2B-F990-C07D4193BF9D}"/>
              </a:ext>
            </a:extLst>
          </p:cNvPr>
          <p:cNvSpPr>
            <a:spLocks noGrp="1"/>
          </p:cNvSpPr>
          <p:nvPr>
            <p:ph sz="quarter" idx="13"/>
          </p:nvPr>
        </p:nvSpPr>
        <p:spPr>
          <a:xfrm>
            <a:off x="678760" y="4935441"/>
            <a:ext cx="5417927" cy="365125"/>
          </a:xfrm>
        </p:spPr>
        <p:txBody>
          <a:bodyPr>
            <a:normAutofit/>
          </a:bodyPr>
          <a:lstStyle>
            <a:lvl1pPr marL="0" indent="0">
              <a:buNone/>
              <a:defRPr sz="1800">
                <a:solidFill>
                  <a:schemeClr val="tx2"/>
                </a:solidFill>
              </a:defRPr>
            </a:lvl1pPr>
          </a:lstStyle>
          <a:p>
            <a:pPr lvl="0"/>
            <a:r>
              <a:rPr lang="en-US" dirty="0"/>
              <a:t>Click to edit Master text styles</a:t>
            </a:r>
            <a:endParaRPr lang="en-GB" dirty="0"/>
          </a:p>
        </p:txBody>
      </p:sp>
      <p:pic>
        <p:nvPicPr>
          <p:cNvPr id="18" name="Graphic 17">
            <a:extLst>
              <a:ext uri="{FF2B5EF4-FFF2-40B4-BE49-F238E27FC236}">
                <a16:creationId xmlns:a16="http://schemas.microsoft.com/office/drawing/2014/main" id="{730BDECE-2587-549C-D77E-DBBBA1BB5BF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671" y="5918959"/>
            <a:ext cx="2716902" cy="514565"/>
          </a:xfrm>
          <a:prstGeom prst="rect">
            <a:avLst/>
          </a:prstGeom>
        </p:spPr>
      </p:pic>
      <p:sp>
        <p:nvSpPr>
          <p:cNvPr id="31" name="Picture Placeholder 30">
            <a:extLst>
              <a:ext uri="{FF2B5EF4-FFF2-40B4-BE49-F238E27FC236}">
                <a16:creationId xmlns:a16="http://schemas.microsoft.com/office/drawing/2014/main" id="{9FDC7838-AA44-A4BF-7AB3-168CBCAA52FF}"/>
              </a:ext>
            </a:extLst>
          </p:cNvPr>
          <p:cNvSpPr>
            <a:spLocks noGrp="1"/>
          </p:cNvSpPr>
          <p:nvPr>
            <p:ph type="pic" sz="quarter" idx="14"/>
          </p:nvPr>
        </p:nvSpPr>
        <p:spPr>
          <a:xfrm>
            <a:off x="7589553" y="0"/>
            <a:ext cx="4602446" cy="6858000"/>
          </a:xfrm>
          <a:custGeom>
            <a:avLst/>
            <a:gdLst>
              <a:gd name="connsiteX0" fmla="*/ 3425078 w 4602446"/>
              <a:gd name="connsiteY0" fmla="*/ 0 h 6858000"/>
              <a:gd name="connsiteX1" fmla="*/ 4592957 w 4602446"/>
              <a:gd name="connsiteY1" fmla="*/ 0 h 6858000"/>
              <a:gd name="connsiteX2" fmla="*/ 4602446 w 4602446"/>
              <a:gd name="connsiteY2" fmla="*/ 6858000 h 6858000"/>
              <a:gd name="connsiteX3" fmla="*/ 3425078 w 4602446"/>
              <a:gd name="connsiteY3" fmla="*/ 6850154 h 6858000"/>
              <a:gd name="connsiteX4" fmla="*/ 0 w 4602446"/>
              <a:gd name="connsiteY4" fmla="*/ 3425077 h 6858000"/>
              <a:gd name="connsiteX5" fmla="*/ 3425078 w 460244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2446" h="6858000">
                <a:moveTo>
                  <a:pt x="3425078" y="0"/>
                </a:moveTo>
                <a:lnTo>
                  <a:pt x="4592957" y="0"/>
                </a:lnTo>
                <a:cubicBezTo>
                  <a:pt x="4596119" y="2286000"/>
                  <a:pt x="4599283" y="4572001"/>
                  <a:pt x="4602446" y="6858000"/>
                </a:cubicBezTo>
                <a:lnTo>
                  <a:pt x="3425078" y="6850154"/>
                </a:lnTo>
                <a:cubicBezTo>
                  <a:pt x="1533459" y="6850154"/>
                  <a:pt x="0" y="5316695"/>
                  <a:pt x="0" y="3425077"/>
                </a:cubicBezTo>
                <a:cubicBezTo>
                  <a:pt x="0" y="1533459"/>
                  <a:pt x="1533459" y="0"/>
                  <a:pt x="3425078" y="0"/>
                </a:cubicBezTo>
                <a:close/>
              </a:path>
            </a:pathLst>
          </a:custGeom>
          <a:solidFill>
            <a:schemeClr val="bg1"/>
          </a:solidFill>
        </p:spPr>
        <p:txBody>
          <a:bodyPr wrap="square">
            <a:noAutofit/>
          </a:bodyPr>
          <a:lstStyle/>
          <a:p>
            <a:endParaRPr lang="en-GB" dirty="0"/>
          </a:p>
        </p:txBody>
      </p:sp>
    </p:spTree>
    <p:extLst>
      <p:ext uri="{BB962C8B-B14F-4D97-AF65-F5344CB8AC3E}">
        <p14:creationId xmlns:p14="http://schemas.microsoft.com/office/powerpoint/2010/main" val="34902721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E819-CE6C-1BD4-6C98-CDD5DB5B1869}"/>
              </a:ext>
            </a:extLst>
          </p:cNvPr>
          <p:cNvSpPr>
            <a:spLocks noGrp="1"/>
          </p:cNvSpPr>
          <p:nvPr>
            <p:ph type="title"/>
          </p:nvPr>
        </p:nvSpPr>
        <p:spPr/>
        <p:txBody>
          <a:bodyPr/>
          <a:lstStyle/>
          <a:p>
            <a:r>
              <a:rPr lang="en-GB"/>
              <a:t>Click to edit Master title style</a:t>
            </a:r>
            <a:endParaRPr lang="fr-BE"/>
          </a:p>
        </p:txBody>
      </p:sp>
      <p:sp>
        <p:nvSpPr>
          <p:cNvPr id="3" name="Date Placeholder 2">
            <a:extLst>
              <a:ext uri="{FF2B5EF4-FFF2-40B4-BE49-F238E27FC236}">
                <a16:creationId xmlns:a16="http://schemas.microsoft.com/office/drawing/2014/main" id="{183BCC6C-5AEF-14C0-E30A-EEF5F86D6D33}"/>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4" name="Footer Placeholder 3">
            <a:extLst>
              <a:ext uri="{FF2B5EF4-FFF2-40B4-BE49-F238E27FC236}">
                <a16:creationId xmlns:a16="http://schemas.microsoft.com/office/drawing/2014/main" id="{67C6C0C8-48D1-6B9B-2E66-22DD34625734}"/>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C9EAD606-7A9A-6C97-2F07-C9E22B0037BA}"/>
              </a:ext>
            </a:extLst>
          </p:cNvPr>
          <p:cNvSpPr>
            <a:spLocks noGrp="1"/>
          </p:cNvSpPr>
          <p:nvPr>
            <p:ph type="sldNum" sz="quarter" idx="12"/>
          </p:nvPr>
        </p:nvSpPr>
        <p:spPr/>
        <p:txBody>
          <a:bodyPr/>
          <a:lstStyle/>
          <a:p>
            <a:fld id="{472DD50F-F470-4163-91A7-4B7678FE4A77}" type="slidenum">
              <a:rPr lang="fr-BE" smtClean="0"/>
              <a:t>‹#›</a:t>
            </a:fld>
            <a:endParaRPr lang="fr-BE"/>
          </a:p>
        </p:txBody>
      </p:sp>
      <p:cxnSp>
        <p:nvCxnSpPr>
          <p:cNvPr id="6" name="Straight Connector 5">
            <a:extLst>
              <a:ext uri="{FF2B5EF4-FFF2-40B4-BE49-F238E27FC236}">
                <a16:creationId xmlns:a16="http://schemas.microsoft.com/office/drawing/2014/main" id="{2C44908E-90AA-178A-6E3C-EBCF63241FE4}"/>
              </a:ext>
            </a:extLst>
          </p:cNvPr>
          <p:cNvCxnSpPr>
            <a:cxnSpLocks/>
          </p:cNvCxnSpPr>
          <p:nvPr userDrawn="1"/>
        </p:nvCxnSpPr>
        <p:spPr>
          <a:xfrm>
            <a:off x="681038" y="5962650"/>
            <a:ext cx="10829925" cy="0"/>
          </a:xfrm>
          <a:prstGeom prst="line">
            <a:avLst/>
          </a:prstGeom>
          <a:ln w="19050">
            <a:solidFill>
              <a:srgbClr val="30AB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146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1 - with IMG">
    <p:spTree>
      <p:nvGrpSpPr>
        <p:cNvPr id="1" name=""/>
        <p:cNvGrpSpPr/>
        <p:nvPr/>
      </p:nvGrpSpPr>
      <p:grpSpPr>
        <a:xfrm>
          <a:off x="0" y="0"/>
          <a:ext cx="0" cy="0"/>
          <a:chOff x="0" y="0"/>
          <a:chExt cx="0" cy="0"/>
        </a:xfrm>
      </p:grpSpPr>
      <p:pic>
        <p:nvPicPr>
          <p:cNvPr id="18" name="Picture 3">
            <a:extLst>
              <a:ext uri="{FF2B5EF4-FFF2-40B4-BE49-F238E27FC236}">
                <a16:creationId xmlns:a16="http://schemas.microsoft.com/office/drawing/2014/main" id="{61928227-1DEF-21EF-0BAF-EB19BBF1CB7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
          <a:stretch/>
        </p:blipFill>
        <p:spPr>
          <a:xfrm>
            <a:off x="9525" y="-1031"/>
            <a:ext cx="12192001" cy="6858000"/>
          </a:xfrm>
          <a:prstGeom prst="rect">
            <a:avLst/>
          </a:prstGeom>
        </p:spPr>
      </p:pic>
      <p:pic>
        <p:nvPicPr>
          <p:cNvPr id="8" name="Graphic 7">
            <a:extLst>
              <a:ext uri="{FF2B5EF4-FFF2-40B4-BE49-F238E27FC236}">
                <a16:creationId xmlns:a16="http://schemas.microsoft.com/office/drawing/2014/main" id="{2BD07A3F-6F3B-AB61-0930-D075C3332DE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38435" y="6158671"/>
            <a:ext cx="1877723" cy="349842"/>
          </a:xfrm>
          <a:prstGeom prst="rect">
            <a:avLst/>
          </a:prstGeom>
        </p:spPr>
      </p:pic>
      <p:sp>
        <p:nvSpPr>
          <p:cNvPr id="2" name="Title 1">
            <a:extLst>
              <a:ext uri="{FF2B5EF4-FFF2-40B4-BE49-F238E27FC236}">
                <a16:creationId xmlns:a16="http://schemas.microsoft.com/office/drawing/2014/main" id="{32377D53-C809-BF27-063A-F7D00FBD28E5}"/>
              </a:ext>
            </a:extLst>
          </p:cNvPr>
          <p:cNvSpPr>
            <a:spLocks noGrp="1"/>
          </p:cNvSpPr>
          <p:nvPr>
            <p:ph type="title" hasCustomPrompt="1"/>
          </p:nvPr>
        </p:nvSpPr>
        <p:spPr>
          <a:xfrm>
            <a:off x="6153585" y="1757364"/>
            <a:ext cx="4666816" cy="2043112"/>
          </a:xfrm>
        </p:spPr>
        <p:txBody>
          <a:bodyPr anchor="b">
            <a:normAutofit/>
          </a:bodyPr>
          <a:lstStyle>
            <a:lvl1pPr>
              <a:defRPr sz="7200">
                <a:solidFill>
                  <a:schemeClr val="bg1"/>
                </a:solidFill>
              </a:defRPr>
            </a:lvl1pPr>
          </a:lstStyle>
          <a:p>
            <a:r>
              <a:rPr lang="en-GB" dirty="0"/>
              <a:t>Chapter 01</a:t>
            </a:r>
            <a:endParaRPr lang="fr-BE" dirty="0"/>
          </a:p>
        </p:txBody>
      </p:sp>
      <p:sp>
        <p:nvSpPr>
          <p:cNvPr id="3" name="Text Placeholder 2">
            <a:extLst>
              <a:ext uri="{FF2B5EF4-FFF2-40B4-BE49-F238E27FC236}">
                <a16:creationId xmlns:a16="http://schemas.microsoft.com/office/drawing/2014/main" id="{C3BC2436-4B8C-995E-BE90-17E6D46A8068}"/>
              </a:ext>
            </a:extLst>
          </p:cNvPr>
          <p:cNvSpPr>
            <a:spLocks noGrp="1"/>
          </p:cNvSpPr>
          <p:nvPr>
            <p:ph type="body" idx="1" hasCustomPrompt="1"/>
          </p:nvPr>
        </p:nvSpPr>
        <p:spPr>
          <a:xfrm>
            <a:off x="6248400" y="3811543"/>
            <a:ext cx="4572001" cy="512807"/>
          </a:xfrm>
        </p:spPr>
        <p:txBody>
          <a:bodyPr lIns="0" tIns="0" rIns="0" bIns="0">
            <a:normAutofit/>
          </a:bodyPr>
          <a:lstStyle>
            <a:lvl1pPr marL="0" indent="0">
              <a:buNone/>
              <a:defRPr sz="3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Research &amp; Development</a:t>
            </a:r>
          </a:p>
        </p:txBody>
      </p:sp>
      <p:sp>
        <p:nvSpPr>
          <p:cNvPr id="4" name="Date Placeholder 3">
            <a:extLst>
              <a:ext uri="{FF2B5EF4-FFF2-40B4-BE49-F238E27FC236}">
                <a16:creationId xmlns:a16="http://schemas.microsoft.com/office/drawing/2014/main" id="{605AC514-D207-467D-3DAE-D19CEBD25A87}"/>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03C1636D-F4F2-DFC7-0E8B-CDDF7630EC45}"/>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9B1BF0E1-9091-D156-CC19-20D678BF5F3F}"/>
              </a:ext>
            </a:extLst>
          </p:cNvPr>
          <p:cNvSpPr>
            <a:spLocks noGrp="1"/>
          </p:cNvSpPr>
          <p:nvPr>
            <p:ph type="sldNum" sz="quarter" idx="12"/>
          </p:nvPr>
        </p:nvSpPr>
        <p:spPr/>
        <p:txBody>
          <a:bodyPr/>
          <a:lstStyle/>
          <a:p>
            <a:fld id="{472DD50F-F470-4163-91A7-4B7678FE4A77}" type="slidenum">
              <a:rPr lang="fr-BE" smtClean="0"/>
              <a:t>‹#›</a:t>
            </a:fld>
            <a:endParaRPr lang="fr-BE"/>
          </a:p>
        </p:txBody>
      </p:sp>
      <p:sp>
        <p:nvSpPr>
          <p:cNvPr id="13" name="Flowchart: Delay 18">
            <a:extLst>
              <a:ext uri="{FF2B5EF4-FFF2-40B4-BE49-F238E27FC236}">
                <a16:creationId xmlns:a16="http://schemas.microsoft.com/office/drawing/2014/main" id="{9C8D73B2-2087-C44B-C1E5-4956F924078A}"/>
              </a:ext>
            </a:extLst>
          </p:cNvPr>
          <p:cNvSpPr/>
          <p:nvPr userDrawn="1"/>
        </p:nvSpPr>
        <p:spPr>
          <a:xfrm>
            <a:off x="279690" y="-2063"/>
            <a:ext cx="4602446" cy="6858000"/>
          </a:xfrm>
          <a:custGeom>
            <a:avLst/>
            <a:gdLst>
              <a:gd name="connsiteX0" fmla="*/ 0 w 6590681"/>
              <a:gd name="connsiteY0" fmla="*/ 0 h 6590681"/>
              <a:gd name="connsiteX1" fmla="*/ 3295341 w 6590681"/>
              <a:gd name="connsiteY1" fmla="*/ 0 h 6590681"/>
              <a:gd name="connsiteX2" fmla="*/ 6590682 w 6590681"/>
              <a:gd name="connsiteY2" fmla="*/ 3295341 h 6590681"/>
              <a:gd name="connsiteX3" fmla="*/ 3295341 w 6590681"/>
              <a:gd name="connsiteY3" fmla="*/ 6590682 h 6590681"/>
              <a:gd name="connsiteX4" fmla="*/ 0 w 6590681"/>
              <a:gd name="connsiteY4" fmla="*/ 6590681 h 6590681"/>
              <a:gd name="connsiteX5" fmla="*/ 0 w 6590681"/>
              <a:gd name="connsiteY5" fmla="*/ 0 h 6590681"/>
              <a:gd name="connsiteX0" fmla="*/ 0 w 6590682"/>
              <a:gd name="connsiteY0" fmla="*/ 0 h 6590682"/>
              <a:gd name="connsiteX1" fmla="*/ 3295341 w 6590682"/>
              <a:gd name="connsiteY1" fmla="*/ 0 h 6590682"/>
              <a:gd name="connsiteX2" fmla="*/ 6590682 w 6590682"/>
              <a:gd name="connsiteY2" fmla="*/ 3295341 h 6590682"/>
              <a:gd name="connsiteX3" fmla="*/ 3295341 w 6590682"/>
              <a:gd name="connsiteY3" fmla="*/ 6590682 h 6590682"/>
              <a:gd name="connsiteX4" fmla="*/ 2171700 w 6590682"/>
              <a:gd name="connsiteY4" fmla="*/ 6552581 h 6590682"/>
              <a:gd name="connsiteX5" fmla="*/ 0 w 6590682"/>
              <a:gd name="connsiteY5" fmla="*/ 0 h 6590682"/>
              <a:gd name="connsiteX0" fmla="*/ 0 w 4418982"/>
              <a:gd name="connsiteY0" fmla="*/ 0 h 6590682"/>
              <a:gd name="connsiteX1" fmla="*/ 1123641 w 4418982"/>
              <a:gd name="connsiteY1" fmla="*/ 0 h 6590682"/>
              <a:gd name="connsiteX2" fmla="*/ 4418982 w 4418982"/>
              <a:gd name="connsiteY2" fmla="*/ 3295341 h 6590682"/>
              <a:gd name="connsiteX3" fmla="*/ 1123641 w 4418982"/>
              <a:gd name="connsiteY3" fmla="*/ 6590682 h 6590682"/>
              <a:gd name="connsiteX4" fmla="*/ 0 w 4418982"/>
              <a:gd name="connsiteY4" fmla="*/ 6552581 h 6590682"/>
              <a:gd name="connsiteX5" fmla="*/ 0 w 4418982"/>
              <a:gd name="connsiteY5" fmla="*/ 0 h 6590682"/>
              <a:gd name="connsiteX0" fmla="*/ 0 w 4418982"/>
              <a:gd name="connsiteY0" fmla="*/ 0 h 6590682"/>
              <a:gd name="connsiteX1" fmla="*/ 1123641 w 4418982"/>
              <a:gd name="connsiteY1" fmla="*/ 0 h 6590682"/>
              <a:gd name="connsiteX2" fmla="*/ 4418982 w 4418982"/>
              <a:gd name="connsiteY2" fmla="*/ 3295341 h 6590682"/>
              <a:gd name="connsiteX3" fmla="*/ 1123641 w 4418982"/>
              <a:gd name="connsiteY3" fmla="*/ 6590682 h 6590682"/>
              <a:gd name="connsiteX4" fmla="*/ 0 w 4418982"/>
              <a:gd name="connsiteY4" fmla="*/ 6570841 h 6590682"/>
              <a:gd name="connsiteX5" fmla="*/ 0 w 4418982"/>
              <a:gd name="connsiteY5" fmla="*/ 0 h 6590682"/>
              <a:gd name="connsiteX0" fmla="*/ 0 w 4418982"/>
              <a:gd name="connsiteY0" fmla="*/ 0 h 6590682"/>
              <a:gd name="connsiteX1" fmla="*/ 1123641 w 4418982"/>
              <a:gd name="connsiteY1" fmla="*/ 0 h 6590682"/>
              <a:gd name="connsiteX2" fmla="*/ 4418982 w 4418982"/>
              <a:gd name="connsiteY2" fmla="*/ 3295341 h 6590682"/>
              <a:gd name="connsiteX3" fmla="*/ 1123641 w 4418982"/>
              <a:gd name="connsiteY3" fmla="*/ 6590682 h 6590682"/>
              <a:gd name="connsiteX4" fmla="*/ 0 w 4418982"/>
              <a:gd name="connsiteY4" fmla="*/ 6570841 h 6590682"/>
              <a:gd name="connsiteX5" fmla="*/ 0 w 4418982"/>
              <a:gd name="connsiteY5" fmla="*/ 0 h 6590682"/>
              <a:gd name="connsiteX0" fmla="*/ 9130 w 4428112"/>
              <a:gd name="connsiteY0" fmla="*/ 0 h 6598231"/>
              <a:gd name="connsiteX1" fmla="*/ 1132771 w 4428112"/>
              <a:gd name="connsiteY1" fmla="*/ 0 h 6598231"/>
              <a:gd name="connsiteX2" fmla="*/ 4428112 w 4428112"/>
              <a:gd name="connsiteY2" fmla="*/ 3295341 h 6598231"/>
              <a:gd name="connsiteX3" fmla="*/ 1132771 w 4428112"/>
              <a:gd name="connsiteY3" fmla="*/ 6590682 h 6598231"/>
              <a:gd name="connsiteX4" fmla="*/ 0 w 4428112"/>
              <a:gd name="connsiteY4" fmla="*/ 6598231 h 6598231"/>
              <a:gd name="connsiteX5" fmla="*/ 9130 w 4428112"/>
              <a:gd name="connsiteY5" fmla="*/ 0 h 659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112" h="6598231">
                <a:moveTo>
                  <a:pt x="9130" y="0"/>
                </a:moveTo>
                <a:lnTo>
                  <a:pt x="1132771" y="0"/>
                </a:lnTo>
                <a:cubicBezTo>
                  <a:pt x="2952738" y="0"/>
                  <a:pt x="4428112" y="1475374"/>
                  <a:pt x="4428112" y="3295341"/>
                </a:cubicBezTo>
                <a:cubicBezTo>
                  <a:pt x="4428112" y="5115308"/>
                  <a:pt x="2952738" y="6590682"/>
                  <a:pt x="1132771" y="6590682"/>
                </a:cubicBezTo>
                <a:lnTo>
                  <a:pt x="0" y="6598231"/>
                </a:lnTo>
                <a:cubicBezTo>
                  <a:pt x="3043" y="4398821"/>
                  <a:pt x="6087" y="2199410"/>
                  <a:pt x="9130" y="0"/>
                </a:cubicBezTo>
                <a:close/>
              </a:path>
            </a:pathLst>
          </a:custGeom>
          <a:solidFill>
            <a:srgbClr val="033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Picture Placeholder 16">
            <a:extLst>
              <a:ext uri="{FF2B5EF4-FFF2-40B4-BE49-F238E27FC236}">
                <a16:creationId xmlns:a16="http://schemas.microsoft.com/office/drawing/2014/main" id="{8365EED8-5A34-0B20-9725-78D86F080F8C}"/>
              </a:ext>
            </a:extLst>
          </p:cNvPr>
          <p:cNvSpPr>
            <a:spLocks noGrp="1"/>
          </p:cNvSpPr>
          <p:nvPr>
            <p:ph type="pic" sz="quarter" idx="13"/>
          </p:nvPr>
        </p:nvSpPr>
        <p:spPr>
          <a:xfrm>
            <a:off x="-12032" y="0"/>
            <a:ext cx="4602446" cy="6858000"/>
          </a:xfrm>
          <a:custGeom>
            <a:avLst/>
            <a:gdLst>
              <a:gd name="connsiteX0" fmla="*/ 9490 w 4602446"/>
              <a:gd name="connsiteY0" fmla="*/ 0 h 6858000"/>
              <a:gd name="connsiteX1" fmla="*/ 1177368 w 4602446"/>
              <a:gd name="connsiteY1" fmla="*/ 0 h 6858000"/>
              <a:gd name="connsiteX2" fmla="*/ 4602446 w 4602446"/>
              <a:gd name="connsiteY2" fmla="*/ 3425077 h 6858000"/>
              <a:gd name="connsiteX3" fmla="*/ 1177368 w 4602446"/>
              <a:gd name="connsiteY3" fmla="*/ 6850154 h 6858000"/>
              <a:gd name="connsiteX4" fmla="*/ 0 w 4602446"/>
              <a:gd name="connsiteY4" fmla="*/ 6858000 h 6858000"/>
              <a:gd name="connsiteX5" fmla="*/ 9490 w 460244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2446" h="6858000">
                <a:moveTo>
                  <a:pt x="9490" y="0"/>
                </a:moveTo>
                <a:lnTo>
                  <a:pt x="1177368" y="0"/>
                </a:lnTo>
                <a:cubicBezTo>
                  <a:pt x="3068987" y="0"/>
                  <a:pt x="4602446" y="1533459"/>
                  <a:pt x="4602446" y="3425077"/>
                </a:cubicBezTo>
                <a:cubicBezTo>
                  <a:pt x="4602446" y="5316695"/>
                  <a:pt x="3068987" y="6850154"/>
                  <a:pt x="1177368" y="6850154"/>
                </a:cubicBezTo>
                <a:lnTo>
                  <a:pt x="0" y="6858000"/>
                </a:lnTo>
                <a:cubicBezTo>
                  <a:pt x="3163" y="4572001"/>
                  <a:pt x="6327" y="2286000"/>
                  <a:pt x="9490" y="0"/>
                </a:cubicBezTo>
                <a:close/>
              </a:path>
            </a:pathLst>
          </a:custGeom>
          <a:noFill/>
        </p:spPr>
        <p:txBody>
          <a:bodyPr wrap="square">
            <a:noAutofit/>
          </a:bodyPr>
          <a:lstStyle/>
          <a:p>
            <a:endParaRPr lang="en-GB"/>
          </a:p>
        </p:txBody>
      </p:sp>
    </p:spTree>
    <p:extLst>
      <p:ext uri="{BB962C8B-B14F-4D97-AF65-F5344CB8AC3E}">
        <p14:creationId xmlns:p14="http://schemas.microsoft.com/office/powerpoint/2010/main" val="3820275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C3960CDD-BA56-C860-DAB8-CAC6A854185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
          <a:stretch/>
        </p:blipFill>
        <p:spPr>
          <a:xfrm>
            <a:off x="0" y="-1031"/>
            <a:ext cx="12201526" cy="6858000"/>
          </a:xfrm>
          <a:prstGeom prst="rect">
            <a:avLst/>
          </a:prstGeom>
        </p:spPr>
      </p:pic>
      <p:sp>
        <p:nvSpPr>
          <p:cNvPr id="4" name="Date Placeholder 3">
            <a:extLst>
              <a:ext uri="{FF2B5EF4-FFF2-40B4-BE49-F238E27FC236}">
                <a16:creationId xmlns:a16="http://schemas.microsoft.com/office/drawing/2014/main" id="{605AC514-D207-467D-3DAE-D19CEBD25A87}"/>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03C1636D-F4F2-DFC7-0E8B-CDDF7630EC45}"/>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9B1BF0E1-9091-D156-CC19-20D678BF5F3F}"/>
              </a:ext>
            </a:extLst>
          </p:cNvPr>
          <p:cNvSpPr>
            <a:spLocks noGrp="1"/>
          </p:cNvSpPr>
          <p:nvPr>
            <p:ph type="sldNum" sz="quarter" idx="12"/>
          </p:nvPr>
        </p:nvSpPr>
        <p:spPr/>
        <p:txBody>
          <a:bodyPr/>
          <a:lstStyle/>
          <a:p>
            <a:fld id="{472DD50F-F470-4163-91A7-4B7678FE4A77}" type="slidenum">
              <a:rPr lang="fr-BE" smtClean="0"/>
              <a:t>‹#›</a:t>
            </a:fld>
            <a:endParaRPr lang="fr-BE"/>
          </a:p>
        </p:txBody>
      </p:sp>
      <p:sp>
        <p:nvSpPr>
          <p:cNvPr id="11" name="Title 1">
            <a:extLst>
              <a:ext uri="{FF2B5EF4-FFF2-40B4-BE49-F238E27FC236}">
                <a16:creationId xmlns:a16="http://schemas.microsoft.com/office/drawing/2014/main" id="{D969AE71-06B7-CC63-7712-232F9D69E7F9}"/>
              </a:ext>
            </a:extLst>
          </p:cNvPr>
          <p:cNvSpPr>
            <a:spLocks noGrp="1"/>
          </p:cNvSpPr>
          <p:nvPr>
            <p:ph type="title" hasCustomPrompt="1"/>
          </p:nvPr>
        </p:nvSpPr>
        <p:spPr>
          <a:xfrm>
            <a:off x="3765190" y="1435961"/>
            <a:ext cx="4666816" cy="2043112"/>
          </a:xfrm>
        </p:spPr>
        <p:txBody>
          <a:bodyPr anchor="b">
            <a:normAutofit/>
          </a:bodyPr>
          <a:lstStyle>
            <a:lvl1pPr algn="ctr">
              <a:defRPr sz="7200">
                <a:solidFill>
                  <a:schemeClr val="bg1"/>
                </a:solidFill>
              </a:defRPr>
            </a:lvl1pPr>
          </a:lstStyle>
          <a:p>
            <a:r>
              <a:rPr lang="en-GB" dirty="0"/>
              <a:t>Chapter 01</a:t>
            </a:r>
            <a:endParaRPr lang="fr-BE" dirty="0"/>
          </a:p>
        </p:txBody>
      </p:sp>
      <p:sp>
        <p:nvSpPr>
          <p:cNvPr id="12" name="Text Placeholder 2">
            <a:extLst>
              <a:ext uri="{FF2B5EF4-FFF2-40B4-BE49-F238E27FC236}">
                <a16:creationId xmlns:a16="http://schemas.microsoft.com/office/drawing/2014/main" id="{0DA15A35-B89D-61CE-6BF5-D020FAA92961}"/>
              </a:ext>
            </a:extLst>
          </p:cNvPr>
          <p:cNvSpPr>
            <a:spLocks noGrp="1"/>
          </p:cNvSpPr>
          <p:nvPr>
            <p:ph type="body" idx="1" hasCustomPrompt="1"/>
          </p:nvPr>
        </p:nvSpPr>
        <p:spPr>
          <a:xfrm>
            <a:off x="3812598" y="3490140"/>
            <a:ext cx="4572001" cy="512807"/>
          </a:xfrm>
        </p:spPr>
        <p:txBody>
          <a:bodyPr lIns="0" tIns="0" rIns="0" bIns="0">
            <a:normAutofit/>
          </a:bodyPr>
          <a:lstStyle>
            <a:lvl1pPr marL="0" indent="0" algn="ctr">
              <a:buNone/>
              <a:defRPr sz="3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Research &amp; Development</a:t>
            </a:r>
          </a:p>
        </p:txBody>
      </p:sp>
      <p:pic>
        <p:nvPicPr>
          <p:cNvPr id="15" name="Graphic 14">
            <a:extLst>
              <a:ext uri="{FF2B5EF4-FFF2-40B4-BE49-F238E27FC236}">
                <a16:creationId xmlns:a16="http://schemas.microsoft.com/office/drawing/2014/main" id="{0207D57C-48BD-C3F9-138B-8D2EC0949CD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1671" y="5918958"/>
            <a:ext cx="2716903" cy="506191"/>
          </a:xfrm>
          <a:prstGeom prst="rect">
            <a:avLst/>
          </a:prstGeom>
        </p:spPr>
      </p:pic>
    </p:spTree>
    <p:extLst>
      <p:ext uri="{BB962C8B-B14F-4D97-AF65-F5344CB8AC3E}">
        <p14:creationId xmlns:p14="http://schemas.microsoft.com/office/powerpoint/2010/main" val="145430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2 - with IM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0CC63A-900D-6BCE-55FA-253E9E698556}"/>
              </a:ext>
            </a:extLst>
          </p:cNvPr>
          <p:cNvPicPr>
            <a:picLocks noChangeAspect="1"/>
          </p:cNvPicPr>
          <p:nvPr userDrawn="1"/>
        </p:nvPicPr>
        <p:blipFill>
          <a:blip r:embed="rId2"/>
          <a:srcRect/>
          <a:stretch/>
        </p:blipFill>
        <p:spPr>
          <a:xfrm>
            <a:off x="0" y="0"/>
            <a:ext cx="12192000" cy="6858000"/>
          </a:xfrm>
          <a:prstGeom prst="rect">
            <a:avLst/>
          </a:prstGeom>
        </p:spPr>
      </p:pic>
      <p:sp>
        <p:nvSpPr>
          <p:cNvPr id="10" name="Flowchart: Delay 18">
            <a:extLst>
              <a:ext uri="{FF2B5EF4-FFF2-40B4-BE49-F238E27FC236}">
                <a16:creationId xmlns:a16="http://schemas.microsoft.com/office/drawing/2014/main" id="{EF4D63AB-C38E-61AA-DC13-07F48C22C3BF}"/>
              </a:ext>
            </a:extLst>
          </p:cNvPr>
          <p:cNvSpPr/>
          <p:nvPr userDrawn="1"/>
        </p:nvSpPr>
        <p:spPr>
          <a:xfrm>
            <a:off x="279690" y="-2063"/>
            <a:ext cx="4602446" cy="6858000"/>
          </a:xfrm>
          <a:custGeom>
            <a:avLst/>
            <a:gdLst>
              <a:gd name="connsiteX0" fmla="*/ 0 w 6590681"/>
              <a:gd name="connsiteY0" fmla="*/ 0 h 6590681"/>
              <a:gd name="connsiteX1" fmla="*/ 3295341 w 6590681"/>
              <a:gd name="connsiteY1" fmla="*/ 0 h 6590681"/>
              <a:gd name="connsiteX2" fmla="*/ 6590682 w 6590681"/>
              <a:gd name="connsiteY2" fmla="*/ 3295341 h 6590681"/>
              <a:gd name="connsiteX3" fmla="*/ 3295341 w 6590681"/>
              <a:gd name="connsiteY3" fmla="*/ 6590682 h 6590681"/>
              <a:gd name="connsiteX4" fmla="*/ 0 w 6590681"/>
              <a:gd name="connsiteY4" fmla="*/ 6590681 h 6590681"/>
              <a:gd name="connsiteX5" fmla="*/ 0 w 6590681"/>
              <a:gd name="connsiteY5" fmla="*/ 0 h 6590681"/>
              <a:gd name="connsiteX0" fmla="*/ 0 w 6590682"/>
              <a:gd name="connsiteY0" fmla="*/ 0 h 6590682"/>
              <a:gd name="connsiteX1" fmla="*/ 3295341 w 6590682"/>
              <a:gd name="connsiteY1" fmla="*/ 0 h 6590682"/>
              <a:gd name="connsiteX2" fmla="*/ 6590682 w 6590682"/>
              <a:gd name="connsiteY2" fmla="*/ 3295341 h 6590682"/>
              <a:gd name="connsiteX3" fmla="*/ 3295341 w 6590682"/>
              <a:gd name="connsiteY3" fmla="*/ 6590682 h 6590682"/>
              <a:gd name="connsiteX4" fmla="*/ 2171700 w 6590682"/>
              <a:gd name="connsiteY4" fmla="*/ 6552581 h 6590682"/>
              <a:gd name="connsiteX5" fmla="*/ 0 w 6590682"/>
              <a:gd name="connsiteY5" fmla="*/ 0 h 6590682"/>
              <a:gd name="connsiteX0" fmla="*/ 0 w 4418982"/>
              <a:gd name="connsiteY0" fmla="*/ 0 h 6590682"/>
              <a:gd name="connsiteX1" fmla="*/ 1123641 w 4418982"/>
              <a:gd name="connsiteY1" fmla="*/ 0 h 6590682"/>
              <a:gd name="connsiteX2" fmla="*/ 4418982 w 4418982"/>
              <a:gd name="connsiteY2" fmla="*/ 3295341 h 6590682"/>
              <a:gd name="connsiteX3" fmla="*/ 1123641 w 4418982"/>
              <a:gd name="connsiteY3" fmla="*/ 6590682 h 6590682"/>
              <a:gd name="connsiteX4" fmla="*/ 0 w 4418982"/>
              <a:gd name="connsiteY4" fmla="*/ 6552581 h 6590682"/>
              <a:gd name="connsiteX5" fmla="*/ 0 w 4418982"/>
              <a:gd name="connsiteY5" fmla="*/ 0 h 6590682"/>
              <a:gd name="connsiteX0" fmla="*/ 0 w 4418982"/>
              <a:gd name="connsiteY0" fmla="*/ 0 h 6590682"/>
              <a:gd name="connsiteX1" fmla="*/ 1123641 w 4418982"/>
              <a:gd name="connsiteY1" fmla="*/ 0 h 6590682"/>
              <a:gd name="connsiteX2" fmla="*/ 4418982 w 4418982"/>
              <a:gd name="connsiteY2" fmla="*/ 3295341 h 6590682"/>
              <a:gd name="connsiteX3" fmla="*/ 1123641 w 4418982"/>
              <a:gd name="connsiteY3" fmla="*/ 6590682 h 6590682"/>
              <a:gd name="connsiteX4" fmla="*/ 0 w 4418982"/>
              <a:gd name="connsiteY4" fmla="*/ 6570841 h 6590682"/>
              <a:gd name="connsiteX5" fmla="*/ 0 w 4418982"/>
              <a:gd name="connsiteY5" fmla="*/ 0 h 6590682"/>
              <a:gd name="connsiteX0" fmla="*/ 0 w 4418982"/>
              <a:gd name="connsiteY0" fmla="*/ 0 h 6590682"/>
              <a:gd name="connsiteX1" fmla="*/ 1123641 w 4418982"/>
              <a:gd name="connsiteY1" fmla="*/ 0 h 6590682"/>
              <a:gd name="connsiteX2" fmla="*/ 4418982 w 4418982"/>
              <a:gd name="connsiteY2" fmla="*/ 3295341 h 6590682"/>
              <a:gd name="connsiteX3" fmla="*/ 1123641 w 4418982"/>
              <a:gd name="connsiteY3" fmla="*/ 6590682 h 6590682"/>
              <a:gd name="connsiteX4" fmla="*/ 0 w 4418982"/>
              <a:gd name="connsiteY4" fmla="*/ 6570841 h 6590682"/>
              <a:gd name="connsiteX5" fmla="*/ 0 w 4418982"/>
              <a:gd name="connsiteY5" fmla="*/ 0 h 6590682"/>
              <a:gd name="connsiteX0" fmla="*/ 9130 w 4428112"/>
              <a:gd name="connsiteY0" fmla="*/ 0 h 6598231"/>
              <a:gd name="connsiteX1" fmla="*/ 1132771 w 4428112"/>
              <a:gd name="connsiteY1" fmla="*/ 0 h 6598231"/>
              <a:gd name="connsiteX2" fmla="*/ 4428112 w 4428112"/>
              <a:gd name="connsiteY2" fmla="*/ 3295341 h 6598231"/>
              <a:gd name="connsiteX3" fmla="*/ 1132771 w 4428112"/>
              <a:gd name="connsiteY3" fmla="*/ 6590682 h 6598231"/>
              <a:gd name="connsiteX4" fmla="*/ 0 w 4428112"/>
              <a:gd name="connsiteY4" fmla="*/ 6598231 h 6598231"/>
              <a:gd name="connsiteX5" fmla="*/ 9130 w 4428112"/>
              <a:gd name="connsiteY5" fmla="*/ 0 h 659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112" h="6598231">
                <a:moveTo>
                  <a:pt x="9130" y="0"/>
                </a:moveTo>
                <a:lnTo>
                  <a:pt x="1132771" y="0"/>
                </a:lnTo>
                <a:cubicBezTo>
                  <a:pt x="2952738" y="0"/>
                  <a:pt x="4428112" y="1475374"/>
                  <a:pt x="4428112" y="3295341"/>
                </a:cubicBezTo>
                <a:cubicBezTo>
                  <a:pt x="4428112" y="5115308"/>
                  <a:pt x="2952738" y="6590682"/>
                  <a:pt x="1132771" y="6590682"/>
                </a:cubicBezTo>
                <a:lnTo>
                  <a:pt x="0" y="6598231"/>
                </a:lnTo>
                <a:cubicBezTo>
                  <a:pt x="3043" y="4398821"/>
                  <a:pt x="6087" y="2199410"/>
                  <a:pt x="9130" y="0"/>
                </a:cubicBezTo>
                <a:close/>
              </a:path>
            </a:pathLst>
          </a:custGeom>
          <a:solidFill>
            <a:srgbClr val="87C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8" name="Graphic 7">
            <a:extLst>
              <a:ext uri="{FF2B5EF4-FFF2-40B4-BE49-F238E27FC236}">
                <a16:creationId xmlns:a16="http://schemas.microsoft.com/office/drawing/2014/main" id="{2BD07A3F-6F3B-AB61-0930-D075C3332D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38435" y="6158671"/>
            <a:ext cx="1877723" cy="349842"/>
          </a:xfrm>
          <a:prstGeom prst="rect">
            <a:avLst/>
          </a:prstGeom>
        </p:spPr>
      </p:pic>
      <p:sp>
        <p:nvSpPr>
          <p:cNvPr id="2" name="Title 1">
            <a:extLst>
              <a:ext uri="{FF2B5EF4-FFF2-40B4-BE49-F238E27FC236}">
                <a16:creationId xmlns:a16="http://schemas.microsoft.com/office/drawing/2014/main" id="{32377D53-C809-BF27-063A-F7D00FBD28E5}"/>
              </a:ext>
            </a:extLst>
          </p:cNvPr>
          <p:cNvSpPr>
            <a:spLocks noGrp="1"/>
          </p:cNvSpPr>
          <p:nvPr>
            <p:ph type="title" hasCustomPrompt="1"/>
          </p:nvPr>
        </p:nvSpPr>
        <p:spPr>
          <a:xfrm>
            <a:off x="6153585" y="1757364"/>
            <a:ext cx="4666816" cy="2043112"/>
          </a:xfrm>
        </p:spPr>
        <p:txBody>
          <a:bodyPr anchor="b">
            <a:normAutofit/>
          </a:bodyPr>
          <a:lstStyle>
            <a:lvl1pPr>
              <a:defRPr sz="7200">
                <a:solidFill>
                  <a:schemeClr val="bg1"/>
                </a:solidFill>
              </a:defRPr>
            </a:lvl1pPr>
          </a:lstStyle>
          <a:p>
            <a:r>
              <a:rPr lang="en-GB" dirty="0"/>
              <a:t>Chapter 02</a:t>
            </a:r>
            <a:endParaRPr lang="fr-BE" dirty="0"/>
          </a:p>
        </p:txBody>
      </p:sp>
      <p:sp>
        <p:nvSpPr>
          <p:cNvPr id="3" name="Text Placeholder 2">
            <a:extLst>
              <a:ext uri="{FF2B5EF4-FFF2-40B4-BE49-F238E27FC236}">
                <a16:creationId xmlns:a16="http://schemas.microsoft.com/office/drawing/2014/main" id="{C3BC2436-4B8C-995E-BE90-17E6D46A8068}"/>
              </a:ext>
            </a:extLst>
          </p:cNvPr>
          <p:cNvSpPr>
            <a:spLocks noGrp="1"/>
          </p:cNvSpPr>
          <p:nvPr>
            <p:ph type="body" idx="1" hasCustomPrompt="1"/>
          </p:nvPr>
        </p:nvSpPr>
        <p:spPr>
          <a:xfrm>
            <a:off x="6248400" y="3811543"/>
            <a:ext cx="4572001" cy="512807"/>
          </a:xfrm>
        </p:spPr>
        <p:txBody>
          <a:bodyPr lIns="0" tIns="0" rIns="0" bIns="0">
            <a:normAutofit/>
          </a:bodyPr>
          <a:lstStyle>
            <a:lvl1pPr marL="0" indent="0">
              <a:buNone/>
              <a:defRPr sz="3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 goes here lorem ipsum</a:t>
            </a:r>
          </a:p>
        </p:txBody>
      </p:sp>
      <p:sp>
        <p:nvSpPr>
          <p:cNvPr id="4" name="Date Placeholder 3">
            <a:extLst>
              <a:ext uri="{FF2B5EF4-FFF2-40B4-BE49-F238E27FC236}">
                <a16:creationId xmlns:a16="http://schemas.microsoft.com/office/drawing/2014/main" id="{605AC514-D207-467D-3DAE-D19CEBD25A87}"/>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03C1636D-F4F2-DFC7-0E8B-CDDF7630EC45}"/>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9B1BF0E1-9091-D156-CC19-20D678BF5F3F}"/>
              </a:ext>
            </a:extLst>
          </p:cNvPr>
          <p:cNvSpPr>
            <a:spLocks noGrp="1"/>
          </p:cNvSpPr>
          <p:nvPr>
            <p:ph type="sldNum" sz="quarter" idx="12"/>
          </p:nvPr>
        </p:nvSpPr>
        <p:spPr/>
        <p:txBody>
          <a:bodyPr/>
          <a:lstStyle/>
          <a:p>
            <a:fld id="{472DD50F-F470-4163-91A7-4B7678FE4A77}" type="slidenum">
              <a:rPr lang="fr-BE" smtClean="0"/>
              <a:t>‹#›</a:t>
            </a:fld>
            <a:endParaRPr lang="fr-BE"/>
          </a:p>
        </p:txBody>
      </p:sp>
      <p:sp>
        <p:nvSpPr>
          <p:cNvPr id="17" name="Picture Placeholder 16">
            <a:extLst>
              <a:ext uri="{FF2B5EF4-FFF2-40B4-BE49-F238E27FC236}">
                <a16:creationId xmlns:a16="http://schemas.microsoft.com/office/drawing/2014/main" id="{8365EED8-5A34-0B20-9725-78D86F080F8C}"/>
              </a:ext>
            </a:extLst>
          </p:cNvPr>
          <p:cNvSpPr>
            <a:spLocks noGrp="1"/>
          </p:cNvSpPr>
          <p:nvPr>
            <p:ph type="pic" sz="quarter" idx="13"/>
          </p:nvPr>
        </p:nvSpPr>
        <p:spPr>
          <a:xfrm>
            <a:off x="-12032" y="0"/>
            <a:ext cx="4602446" cy="6858000"/>
          </a:xfrm>
          <a:custGeom>
            <a:avLst/>
            <a:gdLst>
              <a:gd name="connsiteX0" fmla="*/ 9490 w 4602446"/>
              <a:gd name="connsiteY0" fmla="*/ 0 h 6858000"/>
              <a:gd name="connsiteX1" fmla="*/ 1177368 w 4602446"/>
              <a:gd name="connsiteY1" fmla="*/ 0 h 6858000"/>
              <a:gd name="connsiteX2" fmla="*/ 4602446 w 4602446"/>
              <a:gd name="connsiteY2" fmla="*/ 3425077 h 6858000"/>
              <a:gd name="connsiteX3" fmla="*/ 1177368 w 4602446"/>
              <a:gd name="connsiteY3" fmla="*/ 6850154 h 6858000"/>
              <a:gd name="connsiteX4" fmla="*/ 0 w 4602446"/>
              <a:gd name="connsiteY4" fmla="*/ 6858000 h 6858000"/>
              <a:gd name="connsiteX5" fmla="*/ 9490 w 460244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2446" h="6858000">
                <a:moveTo>
                  <a:pt x="9490" y="0"/>
                </a:moveTo>
                <a:lnTo>
                  <a:pt x="1177368" y="0"/>
                </a:lnTo>
                <a:cubicBezTo>
                  <a:pt x="3068987" y="0"/>
                  <a:pt x="4602446" y="1533459"/>
                  <a:pt x="4602446" y="3425077"/>
                </a:cubicBezTo>
                <a:cubicBezTo>
                  <a:pt x="4602446" y="5316695"/>
                  <a:pt x="3068987" y="6850154"/>
                  <a:pt x="1177368" y="6850154"/>
                </a:cubicBezTo>
                <a:lnTo>
                  <a:pt x="0" y="6858000"/>
                </a:lnTo>
                <a:cubicBezTo>
                  <a:pt x="3163" y="4572001"/>
                  <a:pt x="6327" y="2286000"/>
                  <a:pt x="9490" y="0"/>
                </a:cubicBezTo>
                <a:close/>
              </a:path>
            </a:pathLst>
          </a:custGeom>
          <a:noFill/>
        </p:spPr>
        <p:txBody>
          <a:bodyPr wrap="square">
            <a:noAutofit/>
          </a:bodyPr>
          <a:lstStyle/>
          <a:p>
            <a:endParaRPr lang="en-GB" dirty="0"/>
          </a:p>
        </p:txBody>
      </p:sp>
    </p:spTree>
    <p:extLst>
      <p:ext uri="{BB962C8B-B14F-4D97-AF65-F5344CB8AC3E}">
        <p14:creationId xmlns:p14="http://schemas.microsoft.com/office/powerpoint/2010/main" val="2835752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4999C4-DF85-4123-2760-13634B3BBC7B}"/>
              </a:ext>
            </a:extLst>
          </p:cNvPr>
          <p:cNvPicPr>
            <a:picLocks noChangeAspect="1"/>
          </p:cNvPicPr>
          <p:nvPr userDrawn="1"/>
        </p:nvPicPr>
        <p:blipFill>
          <a:blip r:embed="rId2"/>
          <a:src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605AC514-D207-467D-3DAE-D19CEBD25A87}"/>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03C1636D-F4F2-DFC7-0E8B-CDDF7630EC45}"/>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9B1BF0E1-9091-D156-CC19-20D678BF5F3F}"/>
              </a:ext>
            </a:extLst>
          </p:cNvPr>
          <p:cNvSpPr>
            <a:spLocks noGrp="1"/>
          </p:cNvSpPr>
          <p:nvPr>
            <p:ph type="sldNum" sz="quarter" idx="12"/>
          </p:nvPr>
        </p:nvSpPr>
        <p:spPr/>
        <p:txBody>
          <a:bodyPr/>
          <a:lstStyle/>
          <a:p>
            <a:fld id="{472DD50F-F470-4163-91A7-4B7678FE4A77}" type="slidenum">
              <a:rPr lang="fr-BE" smtClean="0"/>
              <a:t>‹#›</a:t>
            </a:fld>
            <a:endParaRPr lang="fr-BE"/>
          </a:p>
        </p:txBody>
      </p:sp>
      <p:sp>
        <p:nvSpPr>
          <p:cNvPr id="11" name="Title 1">
            <a:extLst>
              <a:ext uri="{FF2B5EF4-FFF2-40B4-BE49-F238E27FC236}">
                <a16:creationId xmlns:a16="http://schemas.microsoft.com/office/drawing/2014/main" id="{D969AE71-06B7-CC63-7712-232F9D69E7F9}"/>
              </a:ext>
            </a:extLst>
          </p:cNvPr>
          <p:cNvSpPr>
            <a:spLocks noGrp="1"/>
          </p:cNvSpPr>
          <p:nvPr>
            <p:ph type="title" hasCustomPrompt="1"/>
          </p:nvPr>
        </p:nvSpPr>
        <p:spPr>
          <a:xfrm>
            <a:off x="3765190" y="1435961"/>
            <a:ext cx="4666816" cy="2043112"/>
          </a:xfrm>
        </p:spPr>
        <p:txBody>
          <a:bodyPr anchor="b">
            <a:normAutofit/>
          </a:bodyPr>
          <a:lstStyle>
            <a:lvl1pPr algn="ctr">
              <a:defRPr sz="7200">
                <a:solidFill>
                  <a:schemeClr val="bg1"/>
                </a:solidFill>
              </a:defRPr>
            </a:lvl1pPr>
          </a:lstStyle>
          <a:p>
            <a:r>
              <a:rPr lang="en-GB" dirty="0"/>
              <a:t>Chapter 02</a:t>
            </a:r>
            <a:endParaRPr lang="fr-BE" dirty="0"/>
          </a:p>
        </p:txBody>
      </p:sp>
      <p:sp>
        <p:nvSpPr>
          <p:cNvPr id="12" name="Text Placeholder 2">
            <a:extLst>
              <a:ext uri="{FF2B5EF4-FFF2-40B4-BE49-F238E27FC236}">
                <a16:creationId xmlns:a16="http://schemas.microsoft.com/office/drawing/2014/main" id="{0DA15A35-B89D-61CE-6BF5-D020FAA92961}"/>
              </a:ext>
            </a:extLst>
          </p:cNvPr>
          <p:cNvSpPr>
            <a:spLocks noGrp="1"/>
          </p:cNvSpPr>
          <p:nvPr>
            <p:ph type="body" idx="1" hasCustomPrompt="1"/>
          </p:nvPr>
        </p:nvSpPr>
        <p:spPr>
          <a:xfrm>
            <a:off x="3812598" y="3490140"/>
            <a:ext cx="4572001" cy="512807"/>
          </a:xfrm>
        </p:spPr>
        <p:txBody>
          <a:bodyPr lIns="0" tIns="0" rIns="0" bIns="0">
            <a:normAutofit/>
          </a:bodyPr>
          <a:lstStyle>
            <a:lvl1pPr marL="0" indent="0" algn="ctr">
              <a:buNone/>
              <a:defRPr sz="3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 goes here lorem ipsum</a:t>
            </a:r>
          </a:p>
        </p:txBody>
      </p:sp>
      <p:pic>
        <p:nvPicPr>
          <p:cNvPr id="15" name="Graphic 14">
            <a:extLst>
              <a:ext uri="{FF2B5EF4-FFF2-40B4-BE49-F238E27FC236}">
                <a16:creationId xmlns:a16="http://schemas.microsoft.com/office/drawing/2014/main" id="{0207D57C-48BD-C3F9-138B-8D2EC0949CD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1671" y="5918958"/>
            <a:ext cx="2716903" cy="506191"/>
          </a:xfrm>
          <a:prstGeom prst="rect">
            <a:avLst/>
          </a:prstGeom>
        </p:spPr>
      </p:pic>
    </p:spTree>
    <p:extLst>
      <p:ext uri="{BB962C8B-B14F-4D97-AF65-F5344CB8AC3E}">
        <p14:creationId xmlns:p14="http://schemas.microsoft.com/office/powerpoint/2010/main" val="3193848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3 - with IM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C42CD3-4140-5E0C-3621-76BC439AD0B1}"/>
              </a:ext>
            </a:extLst>
          </p:cNvPr>
          <p:cNvPicPr>
            <a:picLocks noChangeAspect="1"/>
          </p:cNvPicPr>
          <p:nvPr userDrawn="1"/>
        </p:nvPicPr>
        <p:blipFill>
          <a:blip r:embed="rId2"/>
          <a:srcRect/>
          <a:stretch/>
        </p:blipFill>
        <p:spPr>
          <a:xfrm>
            <a:off x="0" y="0"/>
            <a:ext cx="12192000" cy="6858000"/>
          </a:xfrm>
          <a:prstGeom prst="rect">
            <a:avLst/>
          </a:prstGeom>
        </p:spPr>
      </p:pic>
      <p:sp>
        <p:nvSpPr>
          <p:cNvPr id="11" name="Flowchart: Delay 18">
            <a:extLst>
              <a:ext uri="{FF2B5EF4-FFF2-40B4-BE49-F238E27FC236}">
                <a16:creationId xmlns:a16="http://schemas.microsoft.com/office/drawing/2014/main" id="{10CFB785-DBE4-23B4-0627-FF9251E32FE9}"/>
              </a:ext>
            </a:extLst>
          </p:cNvPr>
          <p:cNvSpPr/>
          <p:nvPr userDrawn="1"/>
        </p:nvSpPr>
        <p:spPr>
          <a:xfrm>
            <a:off x="279690" y="-2063"/>
            <a:ext cx="4602446" cy="6858000"/>
          </a:xfrm>
          <a:custGeom>
            <a:avLst/>
            <a:gdLst>
              <a:gd name="connsiteX0" fmla="*/ 0 w 6590681"/>
              <a:gd name="connsiteY0" fmla="*/ 0 h 6590681"/>
              <a:gd name="connsiteX1" fmla="*/ 3295341 w 6590681"/>
              <a:gd name="connsiteY1" fmla="*/ 0 h 6590681"/>
              <a:gd name="connsiteX2" fmla="*/ 6590682 w 6590681"/>
              <a:gd name="connsiteY2" fmla="*/ 3295341 h 6590681"/>
              <a:gd name="connsiteX3" fmla="*/ 3295341 w 6590681"/>
              <a:gd name="connsiteY3" fmla="*/ 6590682 h 6590681"/>
              <a:gd name="connsiteX4" fmla="*/ 0 w 6590681"/>
              <a:gd name="connsiteY4" fmla="*/ 6590681 h 6590681"/>
              <a:gd name="connsiteX5" fmla="*/ 0 w 6590681"/>
              <a:gd name="connsiteY5" fmla="*/ 0 h 6590681"/>
              <a:gd name="connsiteX0" fmla="*/ 0 w 6590682"/>
              <a:gd name="connsiteY0" fmla="*/ 0 h 6590682"/>
              <a:gd name="connsiteX1" fmla="*/ 3295341 w 6590682"/>
              <a:gd name="connsiteY1" fmla="*/ 0 h 6590682"/>
              <a:gd name="connsiteX2" fmla="*/ 6590682 w 6590682"/>
              <a:gd name="connsiteY2" fmla="*/ 3295341 h 6590682"/>
              <a:gd name="connsiteX3" fmla="*/ 3295341 w 6590682"/>
              <a:gd name="connsiteY3" fmla="*/ 6590682 h 6590682"/>
              <a:gd name="connsiteX4" fmla="*/ 2171700 w 6590682"/>
              <a:gd name="connsiteY4" fmla="*/ 6552581 h 6590682"/>
              <a:gd name="connsiteX5" fmla="*/ 0 w 6590682"/>
              <a:gd name="connsiteY5" fmla="*/ 0 h 6590682"/>
              <a:gd name="connsiteX0" fmla="*/ 0 w 4418982"/>
              <a:gd name="connsiteY0" fmla="*/ 0 h 6590682"/>
              <a:gd name="connsiteX1" fmla="*/ 1123641 w 4418982"/>
              <a:gd name="connsiteY1" fmla="*/ 0 h 6590682"/>
              <a:gd name="connsiteX2" fmla="*/ 4418982 w 4418982"/>
              <a:gd name="connsiteY2" fmla="*/ 3295341 h 6590682"/>
              <a:gd name="connsiteX3" fmla="*/ 1123641 w 4418982"/>
              <a:gd name="connsiteY3" fmla="*/ 6590682 h 6590682"/>
              <a:gd name="connsiteX4" fmla="*/ 0 w 4418982"/>
              <a:gd name="connsiteY4" fmla="*/ 6552581 h 6590682"/>
              <a:gd name="connsiteX5" fmla="*/ 0 w 4418982"/>
              <a:gd name="connsiteY5" fmla="*/ 0 h 6590682"/>
              <a:gd name="connsiteX0" fmla="*/ 0 w 4418982"/>
              <a:gd name="connsiteY0" fmla="*/ 0 h 6590682"/>
              <a:gd name="connsiteX1" fmla="*/ 1123641 w 4418982"/>
              <a:gd name="connsiteY1" fmla="*/ 0 h 6590682"/>
              <a:gd name="connsiteX2" fmla="*/ 4418982 w 4418982"/>
              <a:gd name="connsiteY2" fmla="*/ 3295341 h 6590682"/>
              <a:gd name="connsiteX3" fmla="*/ 1123641 w 4418982"/>
              <a:gd name="connsiteY3" fmla="*/ 6590682 h 6590682"/>
              <a:gd name="connsiteX4" fmla="*/ 0 w 4418982"/>
              <a:gd name="connsiteY4" fmla="*/ 6570841 h 6590682"/>
              <a:gd name="connsiteX5" fmla="*/ 0 w 4418982"/>
              <a:gd name="connsiteY5" fmla="*/ 0 h 6590682"/>
              <a:gd name="connsiteX0" fmla="*/ 0 w 4418982"/>
              <a:gd name="connsiteY0" fmla="*/ 0 h 6590682"/>
              <a:gd name="connsiteX1" fmla="*/ 1123641 w 4418982"/>
              <a:gd name="connsiteY1" fmla="*/ 0 h 6590682"/>
              <a:gd name="connsiteX2" fmla="*/ 4418982 w 4418982"/>
              <a:gd name="connsiteY2" fmla="*/ 3295341 h 6590682"/>
              <a:gd name="connsiteX3" fmla="*/ 1123641 w 4418982"/>
              <a:gd name="connsiteY3" fmla="*/ 6590682 h 6590682"/>
              <a:gd name="connsiteX4" fmla="*/ 0 w 4418982"/>
              <a:gd name="connsiteY4" fmla="*/ 6570841 h 6590682"/>
              <a:gd name="connsiteX5" fmla="*/ 0 w 4418982"/>
              <a:gd name="connsiteY5" fmla="*/ 0 h 6590682"/>
              <a:gd name="connsiteX0" fmla="*/ 9130 w 4428112"/>
              <a:gd name="connsiteY0" fmla="*/ 0 h 6598231"/>
              <a:gd name="connsiteX1" fmla="*/ 1132771 w 4428112"/>
              <a:gd name="connsiteY1" fmla="*/ 0 h 6598231"/>
              <a:gd name="connsiteX2" fmla="*/ 4428112 w 4428112"/>
              <a:gd name="connsiteY2" fmla="*/ 3295341 h 6598231"/>
              <a:gd name="connsiteX3" fmla="*/ 1132771 w 4428112"/>
              <a:gd name="connsiteY3" fmla="*/ 6590682 h 6598231"/>
              <a:gd name="connsiteX4" fmla="*/ 0 w 4428112"/>
              <a:gd name="connsiteY4" fmla="*/ 6598231 h 6598231"/>
              <a:gd name="connsiteX5" fmla="*/ 9130 w 4428112"/>
              <a:gd name="connsiteY5" fmla="*/ 0 h 659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112" h="6598231">
                <a:moveTo>
                  <a:pt x="9130" y="0"/>
                </a:moveTo>
                <a:lnTo>
                  <a:pt x="1132771" y="0"/>
                </a:lnTo>
                <a:cubicBezTo>
                  <a:pt x="2952738" y="0"/>
                  <a:pt x="4428112" y="1475374"/>
                  <a:pt x="4428112" y="3295341"/>
                </a:cubicBezTo>
                <a:cubicBezTo>
                  <a:pt x="4428112" y="5115308"/>
                  <a:pt x="2952738" y="6590682"/>
                  <a:pt x="1132771" y="6590682"/>
                </a:cubicBezTo>
                <a:lnTo>
                  <a:pt x="0" y="6598231"/>
                </a:lnTo>
                <a:cubicBezTo>
                  <a:pt x="3043" y="4398821"/>
                  <a:pt x="6087" y="2199410"/>
                  <a:pt x="9130" y="0"/>
                </a:cubicBezTo>
                <a:close/>
              </a:path>
            </a:pathLst>
          </a:custGeom>
          <a:solidFill>
            <a:srgbClr val="F2A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Graphic 7">
            <a:extLst>
              <a:ext uri="{FF2B5EF4-FFF2-40B4-BE49-F238E27FC236}">
                <a16:creationId xmlns:a16="http://schemas.microsoft.com/office/drawing/2014/main" id="{2BD07A3F-6F3B-AB61-0930-D075C3332D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38435" y="6158671"/>
            <a:ext cx="1877723" cy="349842"/>
          </a:xfrm>
          <a:prstGeom prst="rect">
            <a:avLst/>
          </a:prstGeom>
        </p:spPr>
      </p:pic>
      <p:sp>
        <p:nvSpPr>
          <p:cNvPr id="2" name="Title 1">
            <a:extLst>
              <a:ext uri="{FF2B5EF4-FFF2-40B4-BE49-F238E27FC236}">
                <a16:creationId xmlns:a16="http://schemas.microsoft.com/office/drawing/2014/main" id="{32377D53-C809-BF27-063A-F7D00FBD28E5}"/>
              </a:ext>
            </a:extLst>
          </p:cNvPr>
          <p:cNvSpPr>
            <a:spLocks noGrp="1"/>
          </p:cNvSpPr>
          <p:nvPr>
            <p:ph type="title" hasCustomPrompt="1"/>
          </p:nvPr>
        </p:nvSpPr>
        <p:spPr>
          <a:xfrm>
            <a:off x="6153585" y="1757364"/>
            <a:ext cx="4666816" cy="2043112"/>
          </a:xfrm>
        </p:spPr>
        <p:txBody>
          <a:bodyPr anchor="b">
            <a:normAutofit/>
          </a:bodyPr>
          <a:lstStyle>
            <a:lvl1pPr>
              <a:defRPr sz="7200">
                <a:solidFill>
                  <a:schemeClr val="bg1"/>
                </a:solidFill>
              </a:defRPr>
            </a:lvl1pPr>
          </a:lstStyle>
          <a:p>
            <a:r>
              <a:rPr lang="en-GB" dirty="0"/>
              <a:t>Chapter 03</a:t>
            </a:r>
            <a:endParaRPr lang="fr-BE" dirty="0"/>
          </a:p>
        </p:txBody>
      </p:sp>
      <p:sp>
        <p:nvSpPr>
          <p:cNvPr id="3" name="Text Placeholder 2">
            <a:extLst>
              <a:ext uri="{FF2B5EF4-FFF2-40B4-BE49-F238E27FC236}">
                <a16:creationId xmlns:a16="http://schemas.microsoft.com/office/drawing/2014/main" id="{C3BC2436-4B8C-995E-BE90-17E6D46A8068}"/>
              </a:ext>
            </a:extLst>
          </p:cNvPr>
          <p:cNvSpPr>
            <a:spLocks noGrp="1"/>
          </p:cNvSpPr>
          <p:nvPr>
            <p:ph type="body" idx="1" hasCustomPrompt="1"/>
          </p:nvPr>
        </p:nvSpPr>
        <p:spPr>
          <a:xfrm>
            <a:off x="6248400" y="3811543"/>
            <a:ext cx="4572001" cy="512807"/>
          </a:xfrm>
        </p:spPr>
        <p:txBody>
          <a:bodyPr lIns="0" tIns="0" rIns="0" bIns="0">
            <a:normAutofit/>
          </a:bodyPr>
          <a:lstStyle>
            <a:lvl1pPr marL="0" indent="0">
              <a:buNone/>
              <a:defRPr sz="3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 goes here lorem ipsum</a:t>
            </a:r>
          </a:p>
        </p:txBody>
      </p:sp>
      <p:sp>
        <p:nvSpPr>
          <p:cNvPr id="4" name="Date Placeholder 3">
            <a:extLst>
              <a:ext uri="{FF2B5EF4-FFF2-40B4-BE49-F238E27FC236}">
                <a16:creationId xmlns:a16="http://schemas.microsoft.com/office/drawing/2014/main" id="{605AC514-D207-467D-3DAE-D19CEBD25A87}"/>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03C1636D-F4F2-DFC7-0E8B-CDDF7630EC45}"/>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9B1BF0E1-9091-D156-CC19-20D678BF5F3F}"/>
              </a:ext>
            </a:extLst>
          </p:cNvPr>
          <p:cNvSpPr>
            <a:spLocks noGrp="1"/>
          </p:cNvSpPr>
          <p:nvPr>
            <p:ph type="sldNum" sz="quarter" idx="12"/>
          </p:nvPr>
        </p:nvSpPr>
        <p:spPr/>
        <p:txBody>
          <a:bodyPr/>
          <a:lstStyle/>
          <a:p>
            <a:fld id="{472DD50F-F470-4163-91A7-4B7678FE4A77}" type="slidenum">
              <a:rPr lang="fr-BE" smtClean="0"/>
              <a:t>‹#›</a:t>
            </a:fld>
            <a:endParaRPr lang="fr-BE"/>
          </a:p>
        </p:txBody>
      </p:sp>
      <p:sp>
        <p:nvSpPr>
          <p:cNvPr id="17" name="Picture Placeholder 16">
            <a:extLst>
              <a:ext uri="{FF2B5EF4-FFF2-40B4-BE49-F238E27FC236}">
                <a16:creationId xmlns:a16="http://schemas.microsoft.com/office/drawing/2014/main" id="{8365EED8-5A34-0B20-9725-78D86F080F8C}"/>
              </a:ext>
            </a:extLst>
          </p:cNvPr>
          <p:cNvSpPr>
            <a:spLocks noGrp="1"/>
          </p:cNvSpPr>
          <p:nvPr>
            <p:ph type="pic" sz="quarter" idx="13"/>
          </p:nvPr>
        </p:nvSpPr>
        <p:spPr>
          <a:xfrm>
            <a:off x="-12032" y="0"/>
            <a:ext cx="4602446" cy="6858000"/>
          </a:xfrm>
          <a:custGeom>
            <a:avLst/>
            <a:gdLst>
              <a:gd name="connsiteX0" fmla="*/ 9490 w 4602446"/>
              <a:gd name="connsiteY0" fmla="*/ 0 h 6858000"/>
              <a:gd name="connsiteX1" fmla="*/ 1177368 w 4602446"/>
              <a:gd name="connsiteY1" fmla="*/ 0 h 6858000"/>
              <a:gd name="connsiteX2" fmla="*/ 4602446 w 4602446"/>
              <a:gd name="connsiteY2" fmla="*/ 3425077 h 6858000"/>
              <a:gd name="connsiteX3" fmla="*/ 1177368 w 4602446"/>
              <a:gd name="connsiteY3" fmla="*/ 6850154 h 6858000"/>
              <a:gd name="connsiteX4" fmla="*/ 0 w 4602446"/>
              <a:gd name="connsiteY4" fmla="*/ 6858000 h 6858000"/>
              <a:gd name="connsiteX5" fmla="*/ 9490 w 460244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2446" h="6858000">
                <a:moveTo>
                  <a:pt x="9490" y="0"/>
                </a:moveTo>
                <a:lnTo>
                  <a:pt x="1177368" y="0"/>
                </a:lnTo>
                <a:cubicBezTo>
                  <a:pt x="3068987" y="0"/>
                  <a:pt x="4602446" y="1533459"/>
                  <a:pt x="4602446" y="3425077"/>
                </a:cubicBezTo>
                <a:cubicBezTo>
                  <a:pt x="4602446" y="5316695"/>
                  <a:pt x="3068987" y="6850154"/>
                  <a:pt x="1177368" y="6850154"/>
                </a:cubicBezTo>
                <a:lnTo>
                  <a:pt x="0" y="6858000"/>
                </a:lnTo>
                <a:cubicBezTo>
                  <a:pt x="3163" y="4572001"/>
                  <a:pt x="6327" y="2286000"/>
                  <a:pt x="9490" y="0"/>
                </a:cubicBezTo>
                <a:close/>
              </a:path>
            </a:pathLst>
          </a:custGeom>
          <a:noFill/>
        </p:spPr>
        <p:txBody>
          <a:bodyPr wrap="square">
            <a:noAutofit/>
          </a:bodyPr>
          <a:lstStyle/>
          <a:p>
            <a:endParaRPr lang="en-GB" dirty="0"/>
          </a:p>
        </p:txBody>
      </p:sp>
    </p:spTree>
    <p:extLst>
      <p:ext uri="{BB962C8B-B14F-4D97-AF65-F5344CB8AC3E}">
        <p14:creationId xmlns:p14="http://schemas.microsoft.com/office/powerpoint/2010/main" val="4172004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314C6-6D12-E432-CC83-D8D1D18C7ECB}"/>
              </a:ext>
            </a:extLst>
          </p:cNvPr>
          <p:cNvPicPr>
            <a:picLocks noChangeAspect="1"/>
          </p:cNvPicPr>
          <p:nvPr userDrawn="1"/>
        </p:nvPicPr>
        <p:blipFill>
          <a:blip r:embed="rId2"/>
          <a:src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605AC514-D207-467D-3DAE-D19CEBD25A87}"/>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03C1636D-F4F2-DFC7-0E8B-CDDF7630EC45}"/>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9B1BF0E1-9091-D156-CC19-20D678BF5F3F}"/>
              </a:ext>
            </a:extLst>
          </p:cNvPr>
          <p:cNvSpPr>
            <a:spLocks noGrp="1"/>
          </p:cNvSpPr>
          <p:nvPr>
            <p:ph type="sldNum" sz="quarter" idx="12"/>
          </p:nvPr>
        </p:nvSpPr>
        <p:spPr/>
        <p:txBody>
          <a:bodyPr/>
          <a:lstStyle/>
          <a:p>
            <a:fld id="{472DD50F-F470-4163-91A7-4B7678FE4A77}" type="slidenum">
              <a:rPr lang="fr-BE" smtClean="0"/>
              <a:t>‹#›</a:t>
            </a:fld>
            <a:endParaRPr lang="fr-BE"/>
          </a:p>
        </p:txBody>
      </p:sp>
      <p:sp>
        <p:nvSpPr>
          <p:cNvPr id="11" name="Title 1">
            <a:extLst>
              <a:ext uri="{FF2B5EF4-FFF2-40B4-BE49-F238E27FC236}">
                <a16:creationId xmlns:a16="http://schemas.microsoft.com/office/drawing/2014/main" id="{D969AE71-06B7-CC63-7712-232F9D69E7F9}"/>
              </a:ext>
            </a:extLst>
          </p:cNvPr>
          <p:cNvSpPr>
            <a:spLocks noGrp="1"/>
          </p:cNvSpPr>
          <p:nvPr>
            <p:ph type="title" hasCustomPrompt="1"/>
          </p:nvPr>
        </p:nvSpPr>
        <p:spPr>
          <a:xfrm>
            <a:off x="3765190" y="1435961"/>
            <a:ext cx="4666816" cy="2043112"/>
          </a:xfrm>
        </p:spPr>
        <p:txBody>
          <a:bodyPr anchor="b">
            <a:normAutofit/>
          </a:bodyPr>
          <a:lstStyle>
            <a:lvl1pPr algn="ctr">
              <a:defRPr sz="7200">
                <a:solidFill>
                  <a:schemeClr val="bg1"/>
                </a:solidFill>
              </a:defRPr>
            </a:lvl1pPr>
          </a:lstStyle>
          <a:p>
            <a:r>
              <a:rPr lang="en-GB" dirty="0"/>
              <a:t>Chapter 03</a:t>
            </a:r>
            <a:endParaRPr lang="fr-BE" dirty="0"/>
          </a:p>
        </p:txBody>
      </p:sp>
      <p:sp>
        <p:nvSpPr>
          <p:cNvPr id="12" name="Text Placeholder 2">
            <a:extLst>
              <a:ext uri="{FF2B5EF4-FFF2-40B4-BE49-F238E27FC236}">
                <a16:creationId xmlns:a16="http://schemas.microsoft.com/office/drawing/2014/main" id="{0DA15A35-B89D-61CE-6BF5-D020FAA92961}"/>
              </a:ext>
            </a:extLst>
          </p:cNvPr>
          <p:cNvSpPr>
            <a:spLocks noGrp="1"/>
          </p:cNvSpPr>
          <p:nvPr>
            <p:ph type="body" idx="1" hasCustomPrompt="1"/>
          </p:nvPr>
        </p:nvSpPr>
        <p:spPr>
          <a:xfrm>
            <a:off x="3812598" y="3490140"/>
            <a:ext cx="4572001" cy="512807"/>
          </a:xfrm>
        </p:spPr>
        <p:txBody>
          <a:bodyPr lIns="0" tIns="0" rIns="0" bIns="0">
            <a:normAutofit/>
          </a:bodyPr>
          <a:lstStyle>
            <a:lvl1pPr marL="0" indent="0" algn="ctr">
              <a:buNone/>
              <a:defRPr sz="3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 goes here lorem ipsum</a:t>
            </a:r>
          </a:p>
        </p:txBody>
      </p:sp>
      <p:pic>
        <p:nvPicPr>
          <p:cNvPr id="15" name="Graphic 14">
            <a:extLst>
              <a:ext uri="{FF2B5EF4-FFF2-40B4-BE49-F238E27FC236}">
                <a16:creationId xmlns:a16="http://schemas.microsoft.com/office/drawing/2014/main" id="{0207D57C-48BD-C3F9-138B-8D2EC0949CD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1671" y="5918958"/>
            <a:ext cx="2716903" cy="506191"/>
          </a:xfrm>
          <a:prstGeom prst="rect">
            <a:avLst/>
          </a:prstGeom>
        </p:spPr>
      </p:pic>
    </p:spTree>
    <p:extLst>
      <p:ext uri="{BB962C8B-B14F-4D97-AF65-F5344CB8AC3E}">
        <p14:creationId xmlns:p14="http://schemas.microsoft.com/office/powerpoint/2010/main" val="4082746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1D0553-17A2-9DCF-3414-0B8D5ACCDAD4}"/>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3" name="Footer Placeholder 2">
            <a:extLst>
              <a:ext uri="{FF2B5EF4-FFF2-40B4-BE49-F238E27FC236}">
                <a16:creationId xmlns:a16="http://schemas.microsoft.com/office/drawing/2014/main" id="{AC298078-B4F0-DA8E-F7D8-5399C67DD464}"/>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739A9487-8404-3419-D660-A8A99828AE7F}"/>
              </a:ext>
            </a:extLst>
          </p:cNvPr>
          <p:cNvSpPr>
            <a:spLocks noGrp="1"/>
          </p:cNvSpPr>
          <p:nvPr>
            <p:ph type="sldNum" sz="quarter" idx="12"/>
          </p:nvPr>
        </p:nvSpPr>
        <p:spPr/>
        <p:txBody>
          <a:bodyPr/>
          <a:lstStyle/>
          <a:p>
            <a:fld id="{472DD50F-F470-4163-91A7-4B7678FE4A77}" type="slidenum">
              <a:rPr lang="fr-BE" smtClean="0"/>
              <a:t>‹#›</a:t>
            </a:fld>
            <a:endParaRPr lang="fr-BE"/>
          </a:p>
        </p:txBody>
      </p:sp>
      <p:pic>
        <p:nvPicPr>
          <p:cNvPr id="5" name="Picture 4" descr="A picture containing fish, blue, plane, man&#10;&#10;Description automatically generated">
            <a:extLst>
              <a:ext uri="{FF2B5EF4-FFF2-40B4-BE49-F238E27FC236}">
                <a16:creationId xmlns:a16="http://schemas.microsoft.com/office/drawing/2014/main" id="{ECC8E980-5C1C-CFE1-F704-B89E0BA33D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31"/>
            <a:ext cx="12192000" cy="6858000"/>
          </a:xfrm>
          <a:prstGeom prst="rect">
            <a:avLst/>
          </a:prstGeom>
        </p:spPr>
      </p:pic>
      <p:pic>
        <p:nvPicPr>
          <p:cNvPr id="6" name="Graphic 5">
            <a:extLst>
              <a:ext uri="{FF2B5EF4-FFF2-40B4-BE49-F238E27FC236}">
                <a16:creationId xmlns:a16="http://schemas.microsoft.com/office/drawing/2014/main" id="{72817038-1BF9-2F2F-2501-9013CE30D12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86031" y="3273828"/>
            <a:ext cx="2809874" cy="523513"/>
          </a:xfrm>
          <a:prstGeom prst="rect">
            <a:avLst/>
          </a:prstGeom>
        </p:spPr>
      </p:pic>
      <p:sp>
        <p:nvSpPr>
          <p:cNvPr id="7" name="Title 13">
            <a:extLst>
              <a:ext uri="{FF2B5EF4-FFF2-40B4-BE49-F238E27FC236}">
                <a16:creationId xmlns:a16="http://schemas.microsoft.com/office/drawing/2014/main" id="{7E3DE463-2238-8C18-F6DD-73781CDA8279}"/>
              </a:ext>
            </a:extLst>
          </p:cNvPr>
          <p:cNvSpPr txBox="1">
            <a:spLocks/>
          </p:cNvSpPr>
          <p:nvPr userDrawn="1"/>
        </p:nvSpPr>
        <p:spPr>
          <a:xfrm>
            <a:off x="5986031" y="1642910"/>
            <a:ext cx="4362882" cy="1006677"/>
          </a:xfrm>
          <a:prstGeom prst="rect">
            <a:avLst/>
          </a:prstGeom>
        </p:spPr>
        <p:txBody>
          <a:bodyPr lIns="0" tIns="0" rIns="0" bIns="0"/>
          <a:lstStyle>
            <a:lvl1pPr algn="l" defTabSz="914400" rtl="0" eaLnBrk="1" latinLnBrk="0" hangingPunct="1">
              <a:lnSpc>
                <a:spcPct val="90000"/>
              </a:lnSpc>
              <a:spcBef>
                <a:spcPct val="0"/>
              </a:spcBef>
              <a:buNone/>
              <a:defRPr sz="3600" b="0" i="0" u="none" kern="1200">
                <a:solidFill>
                  <a:schemeClr val="tx1"/>
                </a:solidFill>
                <a:latin typeface="+mj-lt"/>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600" b="1" i="0" u="none" strike="noStrike" kern="1200" cap="none" spc="0" normalizeH="0" baseline="0" noProof="0" dirty="0">
                <a:ln>
                  <a:noFill/>
                </a:ln>
                <a:solidFill>
                  <a:schemeClr val="bg1"/>
                </a:solidFill>
                <a:effectLst/>
                <a:uLnTx/>
                <a:uFillTx/>
                <a:latin typeface="+mn-lt"/>
                <a:ea typeface="+mj-ea"/>
                <a:cs typeface="Calibri" panose="020F0502020204030204" pitchFamily="34" charset="0"/>
              </a:rPr>
              <a:t>Thank You</a:t>
            </a:r>
          </a:p>
        </p:txBody>
      </p:sp>
      <p:sp>
        <p:nvSpPr>
          <p:cNvPr id="8" name="TextBox 7">
            <a:extLst>
              <a:ext uri="{FF2B5EF4-FFF2-40B4-BE49-F238E27FC236}">
                <a16:creationId xmlns:a16="http://schemas.microsoft.com/office/drawing/2014/main" id="{E7E445C3-EEDF-E3FB-2467-55F855D68DFE}"/>
              </a:ext>
            </a:extLst>
          </p:cNvPr>
          <p:cNvSpPr txBox="1"/>
          <p:nvPr userDrawn="1"/>
        </p:nvSpPr>
        <p:spPr>
          <a:xfrm>
            <a:off x="6794728" y="4129473"/>
            <a:ext cx="2247279" cy="738664"/>
          </a:xfrm>
          <a:prstGeom prst="rect">
            <a:avLst/>
          </a:prstGeom>
          <a:noFill/>
        </p:spPr>
        <p:txBody>
          <a:bodyPr wrap="square" rtlCol="0">
            <a:spAutoFit/>
          </a:bodyPr>
          <a:lstStyle/>
          <a:p>
            <a:r>
              <a:rPr lang="fr-BE" sz="1400" dirty="0">
                <a:solidFill>
                  <a:schemeClr val="bg1"/>
                </a:solidFill>
              </a:rPr>
              <a:t>Rue du Trône 108</a:t>
            </a:r>
            <a:br>
              <a:rPr lang="fr-BE" sz="1400" dirty="0">
                <a:solidFill>
                  <a:schemeClr val="bg1"/>
                </a:solidFill>
              </a:rPr>
            </a:br>
            <a:r>
              <a:rPr lang="fr-BE" sz="1400" dirty="0">
                <a:solidFill>
                  <a:schemeClr val="bg1"/>
                </a:solidFill>
              </a:rPr>
              <a:t>/ </a:t>
            </a:r>
            <a:r>
              <a:rPr lang="fr-BE" sz="1400" dirty="0" err="1">
                <a:solidFill>
                  <a:schemeClr val="bg1"/>
                </a:solidFill>
              </a:rPr>
              <a:t>Troonstraat</a:t>
            </a:r>
            <a:r>
              <a:rPr lang="fr-BE" sz="1400" dirty="0">
                <a:solidFill>
                  <a:schemeClr val="bg1"/>
                </a:solidFill>
              </a:rPr>
              <a:t> 108</a:t>
            </a:r>
            <a:br>
              <a:rPr lang="fr-BE" sz="1400" dirty="0">
                <a:solidFill>
                  <a:schemeClr val="bg1"/>
                </a:solidFill>
              </a:rPr>
            </a:br>
            <a:r>
              <a:rPr lang="fr-BE" sz="1400" dirty="0">
                <a:solidFill>
                  <a:schemeClr val="bg1"/>
                </a:solidFill>
              </a:rPr>
              <a:t>1050 Brussels - BELGIUM</a:t>
            </a:r>
          </a:p>
        </p:txBody>
      </p:sp>
      <p:pic>
        <p:nvPicPr>
          <p:cNvPr id="9" name="Graphic 8">
            <a:extLst>
              <a:ext uri="{FF2B5EF4-FFF2-40B4-BE49-F238E27FC236}">
                <a16:creationId xmlns:a16="http://schemas.microsoft.com/office/drawing/2014/main" id="{077C7C49-B617-B31C-BAF9-702582228C1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817780" y="5029024"/>
            <a:ext cx="1942018" cy="219364"/>
          </a:xfrm>
          <a:prstGeom prst="rect">
            <a:avLst/>
          </a:prstGeom>
        </p:spPr>
      </p:pic>
      <p:sp>
        <p:nvSpPr>
          <p:cNvPr id="10" name="TextBox 9">
            <a:extLst>
              <a:ext uri="{FF2B5EF4-FFF2-40B4-BE49-F238E27FC236}">
                <a16:creationId xmlns:a16="http://schemas.microsoft.com/office/drawing/2014/main" id="{840069D5-D75E-EC12-0FDC-A239ECF9D71C}"/>
              </a:ext>
            </a:extLst>
          </p:cNvPr>
          <p:cNvSpPr txBox="1"/>
          <p:nvPr userDrawn="1"/>
        </p:nvSpPr>
        <p:spPr>
          <a:xfrm>
            <a:off x="6794728" y="4969450"/>
            <a:ext cx="2247279" cy="307777"/>
          </a:xfrm>
          <a:prstGeom prst="rect">
            <a:avLst/>
          </a:prstGeom>
          <a:noFill/>
        </p:spPr>
        <p:txBody>
          <a:bodyPr wrap="square" rtlCol="0">
            <a:spAutoFit/>
          </a:bodyPr>
          <a:lstStyle/>
          <a:p>
            <a:r>
              <a:rPr lang="fr-BE" sz="1400" b="1" dirty="0">
                <a:solidFill>
                  <a:schemeClr val="bg1"/>
                </a:solidFill>
              </a:rPr>
              <a:t>www.vaccineseurope.eu</a:t>
            </a:r>
          </a:p>
        </p:txBody>
      </p:sp>
      <p:sp>
        <p:nvSpPr>
          <p:cNvPr id="11" name="TextBox 10">
            <a:extLst>
              <a:ext uri="{FF2B5EF4-FFF2-40B4-BE49-F238E27FC236}">
                <a16:creationId xmlns:a16="http://schemas.microsoft.com/office/drawing/2014/main" id="{FC276ED7-3A51-ADCF-B6B6-669CB6918281}"/>
              </a:ext>
            </a:extLst>
          </p:cNvPr>
          <p:cNvSpPr txBox="1"/>
          <p:nvPr userDrawn="1"/>
        </p:nvSpPr>
        <p:spPr>
          <a:xfrm>
            <a:off x="9439576" y="4138608"/>
            <a:ext cx="2247279" cy="307777"/>
          </a:xfrm>
          <a:prstGeom prst="rect">
            <a:avLst/>
          </a:prstGeom>
          <a:noFill/>
        </p:spPr>
        <p:txBody>
          <a:bodyPr wrap="square" rtlCol="0">
            <a:spAutoFit/>
          </a:bodyPr>
          <a:lstStyle/>
          <a:p>
            <a:r>
              <a:rPr lang="fr-BE" sz="1400" dirty="0">
                <a:solidFill>
                  <a:schemeClr val="bg1"/>
                </a:solidFill>
              </a:rPr>
              <a:t>twitter.com/</a:t>
            </a:r>
            <a:r>
              <a:rPr lang="fr-BE" sz="1400" dirty="0" err="1">
                <a:solidFill>
                  <a:schemeClr val="bg1"/>
                </a:solidFill>
              </a:rPr>
              <a:t>VaccinesEurope</a:t>
            </a:r>
            <a:endParaRPr lang="fr-BE" sz="1400" dirty="0">
              <a:solidFill>
                <a:schemeClr val="bg1"/>
              </a:solidFill>
            </a:endParaRPr>
          </a:p>
        </p:txBody>
      </p:sp>
      <p:sp>
        <p:nvSpPr>
          <p:cNvPr id="12" name="TextBox 11">
            <a:extLst>
              <a:ext uri="{FF2B5EF4-FFF2-40B4-BE49-F238E27FC236}">
                <a16:creationId xmlns:a16="http://schemas.microsoft.com/office/drawing/2014/main" id="{118E74A8-1902-83CF-500B-72E16CBC1CF8}"/>
              </a:ext>
            </a:extLst>
          </p:cNvPr>
          <p:cNvSpPr txBox="1"/>
          <p:nvPr userDrawn="1"/>
        </p:nvSpPr>
        <p:spPr>
          <a:xfrm>
            <a:off x="9438295" y="4560360"/>
            <a:ext cx="2448905" cy="307777"/>
          </a:xfrm>
          <a:prstGeom prst="rect">
            <a:avLst/>
          </a:prstGeom>
          <a:noFill/>
        </p:spPr>
        <p:txBody>
          <a:bodyPr wrap="square" rtlCol="0">
            <a:spAutoFit/>
          </a:bodyPr>
          <a:lstStyle/>
          <a:p>
            <a:r>
              <a:rPr lang="fr-BE" sz="1400" dirty="0">
                <a:solidFill>
                  <a:schemeClr val="bg1"/>
                </a:solidFill>
              </a:rPr>
              <a:t>youtube.com/</a:t>
            </a:r>
            <a:r>
              <a:rPr lang="fr-BE" sz="1400" dirty="0" err="1">
                <a:solidFill>
                  <a:schemeClr val="bg1"/>
                </a:solidFill>
              </a:rPr>
              <a:t>VaccinesEurope</a:t>
            </a:r>
            <a:endParaRPr lang="fr-BE" sz="1400" dirty="0">
              <a:solidFill>
                <a:schemeClr val="bg1"/>
              </a:solidFill>
            </a:endParaRPr>
          </a:p>
        </p:txBody>
      </p:sp>
      <p:sp>
        <p:nvSpPr>
          <p:cNvPr id="13" name="TextBox 12">
            <a:extLst>
              <a:ext uri="{FF2B5EF4-FFF2-40B4-BE49-F238E27FC236}">
                <a16:creationId xmlns:a16="http://schemas.microsoft.com/office/drawing/2014/main" id="{930BFE54-5121-FCB3-626F-CCF7CEA5A3D4}"/>
              </a:ext>
            </a:extLst>
          </p:cNvPr>
          <p:cNvSpPr txBox="1"/>
          <p:nvPr userDrawn="1"/>
        </p:nvSpPr>
        <p:spPr>
          <a:xfrm>
            <a:off x="9438295" y="4966744"/>
            <a:ext cx="2325400" cy="307777"/>
          </a:xfrm>
          <a:prstGeom prst="rect">
            <a:avLst/>
          </a:prstGeom>
          <a:noFill/>
        </p:spPr>
        <p:txBody>
          <a:bodyPr wrap="square" rtlCol="0">
            <a:spAutoFit/>
          </a:bodyPr>
          <a:lstStyle/>
          <a:p>
            <a:r>
              <a:rPr lang="fr-BE" sz="1400" dirty="0">
                <a:solidFill>
                  <a:schemeClr val="bg1"/>
                </a:solidFill>
              </a:rPr>
              <a:t>linkedIn.com/</a:t>
            </a:r>
            <a:r>
              <a:rPr lang="fr-BE" sz="1400" dirty="0" err="1">
                <a:solidFill>
                  <a:schemeClr val="bg1"/>
                </a:solidFill>
              </a:rPr>
              <a:t>VaccinesEurope</a:t>
            </a:r>
            <a:endParaRPr lang="fr-BE" sz="1400" dirty="0">
              <a:solidFill>
                <a:schemeClr val="bg1"/>
              </a:solidFill>
            </a:endParaRPr>
          </a:p>
        </p:txBody>
      </p:sp>
      <p:pic>
        <p:nvPicPr>
          <p:cNvPr id="14" name="Graphic 13">
            <a:extLst>
              <a:ext uri="{FF2B5EF4-FFF2-40B4-BE49-F238E27FC236}">
                <a16:creationId xmlns:a16="http://schemas.microsoft.com/office/drawing/2014/main" id="{939BC20F-1750-7E94-9123-3FD2AC3B30C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228020" y="4208414"/>
            <a:ext cx="210275" cy="165672"/>
          </a:xfrm>
          <a:prstGeom prst="rect">
            <a:avLst/>
          </a:prstGeom>
        </p:spPr>
      </p:pic>
      <p:pic>
        <p:nvPicPr>
          <p:cNvPr id="15" name="Graphic 14">
            <a:extLst>
              <a:ext uri="{FF2B5EF4-FFF2-40B4-BE49-F238E27FC236}">
                <a16:creationId xmlns:a16="http://schemas.microsoft.com/office/drawing/2014/main" id="{64DA8C60-445C-7289-B702-54B79BEF10D5}"/>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9228021" y="4632658"/>
            <a:ext cx="218749" cy="165719"/>
          </a:xfrm>
          <a:prstGeom prst="rect">
            <a:avLst/>
          </a:prstGeom>
        </p:spPr>
      </p:pic>
      <p:pic>
        <p:nvPicPr>
          <p:cNvPr id="16" name="Graphic 15">
            <a:extLst>
              <a:ext uri="{FF2B5EF4-FFF2-40B4-BE49-F238E27FC236}">
                <a16:creationId xmlns:a16="http://schemas.microsoft.com/office/drawing/2014/main" id="{2EC29FAE-1059-F603-FFFE-669D92B8783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228020" y="5021998"/>
            <a:ext cx="218749" cy="218749"/>
          </a:xfrm>
          <a:prstGeom prst="rect">
            <a:avLst/>
          </a:prstGeom>
        </p:spPr>
      </p:pic>
      <p:sp>
        <p:nvSpPr>
          <p:cNvPr id="20" name="Picture Placeholder 19">
            <a:extLst>
              <a:ext uri="{FF2B5EF4-FFF2-40B4-BE49-F238E27FC236}">
                <a16:creationId xmlns:a16="http://schemas.microsoft.com/office/drawing/2014/main" id="{F81A5E6E-ED00-C042-F081-1BE4341F8332}"/>
              </a:ext>
            </a:extLst>
          </p:cNvPr>
          <p:cNvSpPr>
            <a:spLocks noGrp="1"/>
          </p:cNvSpPr>
          <p:nvPr>
            <p:ph type="pic" sz="quarter" idx="13"/>
          </p:nvPr>
        </p:nvSpPr>
        <p:spPr>
          <a:xfrm>
            <a:off x="304799" y="0"/>
            <a:ext cx="6340370" cy="6856969"/>
          </a:xfrm>
          <a:custGeom>
            <a:avLst/>
            <a:gdLst>
              <a:gd name="connsiteX0" fmla="*/ 0 w 6340370"/>
              <a:gd name="connsiteY0" fmla="*/ 0 h 6856969"/>
              <a:gd name="connsiteX1" fmla="*/ 3853405 w 6340370"/>
              <a:gd name="connsiteY1" fmla="*/ 0 h 6856969"/>
              <a:gd name="connsiteX2" fmla="*/ 3864629 w 6340370"/>
              <a:gd name="connsiteY2" fmla="*/ 63329 h 6856969"/>
              <a:gd name="connsiteX3" fmla="*/ 6232250 w 6340370"/>
              <a:gd name="connsiteY3" fmla="*/ 6650871 h 6856969"/>
              <a:gd name="connsiteX4" fmla="*/ 6340370 w 6340370"/>
              <a:gd name="connsiteY4" fmla="*/ 6856969 h 6856969"/>
              <a:gd name="connsiteX5" fmla="*/ 2435156 w 6340370"/>
              <a:gd name="connsiteY5" fmla="*/ 6856969 h 6856969"/>
              <a:gd name="connsiteX6" fmla="*/ 2407979 w 6340370"/>
              <a:gd name="connsiteY6" fmla="*/ 6802254 h 6856969"/>
              <a:gd name="connsiteX7" fmla="*/ 43243 w 6340370"/>
              <a:gd name="connsiteY7" fmla="*/ 247484 h 685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370" h="6856969">
                <a:moveTo>
                  <a:pt x="0" y="0"/>
                </a:moveTo>
                <a:lnTo>
                  <a:pt x="3853405" y="0"/>
                </a:lnTo>
                <a:lnTo>
                  <a:pt x="3864629" y="63329"/>
                </a:lnTo>
                <a:cubicBezTo>
                  <a:pt x="4185809" y="1758148"/>
                  <a:pt x="5219830" y="4682437"/>
                  <a:pt x="6232250" y="6650871"/>
                </a:cubicBezTo>
                <a:lnTo>
                  <a:pt x="6340370" y="6856969"/>
                </a:lnTo>
                <a:lnTo>
                  <a:pt x="2435156" y="6856969"/>
                </a:lnTo>
                <a:lnTo>
                  <a:pt x="2407979" y="6802254"/>
                </a:lnTo>
                <a:cubicBezTo>
                  <a:pt x="1609532" y="5174162"/>
                  <a:pt x="424065" y="2269198"/>
                  <a:pt x="43243" y="247484"/>
                </a:cubicBezTo>
                <a:close/>
              </a:path>
            </a:pathLst>
          </a:custGeom>
          <a:noFill/>
        </p:spPr>
        <p:txBody>
          <a:bodyPr wrap="square">
            <a:noAutofit/>
          </a:bodyPr>
          <a:lstStyle/>
          <a:p>
            <a:endParaRPr lang="en-GB"/>
          </a:p>
        </p:txBody>
      </p:sp>
    </p:spTree>
    <p:extLst>
      <p:ext uri="{BB962C8B-B14F-4D97-AF65-F5344CB8AC3E}">
        <p14:creationId xmlns:p14="http://schemas.microsoft.com/office/powerpoint/2010/main" val="2572366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7D53-C809-BF27-063A-F7D00FBD28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fr-BE"/>
          </a:p>
        </p:txBody>
      </p:sp>
      <p:sp>
        <p:nvSpPr>
          <p:cNvPr id="3" name="Text Placeholder 2">
            <a:extLst>
              <a:ext uri="{FF2B5EF4-FFF2-40B4-BE49-F238E27FC236}">
                <a16:creationId xmlns:a16="http://schemas.microsoft.com/office/drawing/2014/main" id="{C3BC2436-4B8C-995E-BE90-17E6D46A8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5AC514-D207-467D-3DAE-D19CEBD25A87}"/>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03C1636D-F4F2-DFC7-0E8B-CDDF7630EC45}"/>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9B1BF0E1-9091-D156-CC19-20D678BF5F3F}"/>
              </a:ext>
            </a:extLst>
          </p:cNvPr>
          <p:cNvSpPr>
            <a:spLocks noGrp="1"/>
          </p:cNvSpPr>
          <p:nvPr>
            <p:ph type="sldNum" sz="quarter" idx="12"/>
          </p:nvPr>
        </p:nvSpPr>
        <p:spPr/>
        <p:txBody>
          <a:bodyPr/>
          <a:lstStyle/>
          <a:p>
            <a:fld id="{472DD50F-F470-4163-91A7-4B7678FE4A77}" type="slidenum">
              <a:rPr lang="fr-BE" smtClean="0"/>
              <a:t>‹#›</a:t>
            </a:fld>
            <a:endParaRPr lang="fr-BE"/>
          </a:p>
        </p:txBody>
      </p:sp>
    </p:spTree>
    <p:extLst>
      <p:ext uri="{BB962C8B-B14F-4D97-AF65-F5344CB8AC3E}">
        <p14:creationId xmlns:p14="http://schemas.microsoft.com/office/powerpoint/2010/main" val="28876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2F1-CC7D-5D64-817A-5490EBF7AB9B}"/>
              </a:ext>
            </a:extLst>
          </p:cNvPr>
          <p:cNvSpPr>
            <a:spLocks noGrp="1"/>
          </p:cNvSpPr>
          <p:nvPr>
            <p:ph type="title"/>
          </p:nvPr>
        </p:nvSpPr>
        <p:spPr>
          <a:xfrm>
            <a:off x="839788" y="365125"/>
            <a:ext cx="10515600" cy="1325563"/>
          </a:xfrm>
        </p:spPr>
        <p:txBody>
          <a:bodyPr/>
          <a:lstStyle/>
          <a:p>
            <a:r>
              <a:rPr lang="en-GB"/>
              <a:t>Click to edit Master title style</a:t>
            </a:r>
            <a:endParaRPr lang="fr-BE"/>
          </a:p>
        </p:txBody>
      </p:sp>
      <p:sp>
        <p:nvSpPr>
          <p:cNvPr id="3" name="Text Placeholder 2">
            <a:extLst>
              <a:ext uri="{FF2B5EF4-FFF2-40B4-BE49-F238E27FC236}">
                <a16:creationId xmlns:a16="http://schemas.microsoft.com/office/drawing/2014/main" id="{799C3EE6-6A90-9283-9357-9B38B6EFC9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CDD1CB0-DAA5-5CDA-281D-0F2911A1D2D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BE"/>
          </a:p>
        </p:txBody>
      </p:sp>
      <p:sp>
        <p:nvSpPr>
          <p:cNvPr id="5" name="Text Placeholder 4">
            <a:extLst>
              <a:ext uri="{FF2B5EF4-FFF2-40B4-BE49-F238E27FC236}">
                <a16:creationId xmlns:a16="http://schemas.microsoft.com/office/drawing/2014/main" id="{94A07E7E-DCBF-B9F9-23FC-B6C206462B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B30DE16-4016-3657-F928-08B5B7CC078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BE"/>
          </a:p>
        </p:txBody>
      </p:sp>
      <p:sp>
        <p:nvSpPr>
          <p:cNvPr id="7" name="Date Placeholder 6">
            <a:extLst>
              <a:ext uri="{FF2B5EF4-FFF2-40B4-BE49-F238E27FC236}">
                <a16:creationId xmlns:a16="http://schemas.microsoft.com/office/drawing/2014/main" id="{3E1D6DB4-416C-AD36-21AC-DD48230A67F9}"/>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8" name="Footer Placeholder 7">
            <a:extLst>
              <a:ext uri="{FF2B5EF4-FFF2-40B4-BE49-F238E27FC236}">
                <a16:creationId xmlns:a16="http://schemas.microsoft.com/office/drawing/2014/main" id="{047AF9CA-C6F5-6454-E68D-16107FF25FC7}"/>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F75E3F95-954C-4CD0-41CA-16C7A8F12176}"/>
              </a:ext>
            </a:extLst>
          </p:cNvPr>
          <p:cNvSpPr>
            <a:spLocks noGrp="1"/>
          </p:cNvSpPr>
          <p:nvPr>
            <p:ph type="sldNum" sz="quarter" idx="12"/>
          </p:nvPr>
        </p:nvSpPr>
        <p:spPr/>
        <p:txBody>
          <a:bodyPr/>
          <a:lstStyle/>
          <a:p>
            <a:fld id="{472DD50F-F470-4163-91A7-4B7678FE4A77}" type="slidenum">
              <a:rPr lang="fr-BE" smtClean="0"/>
              <a:t>‹#›</a:t>
            </a:fld>
            <a:endParaRPr lang="fr-BE"/>
          </a:p>
        </p:txBody>
      </p:sp>
    </p:spTree>
    <p:extLst>
      <p:ext uri="{BB962C8B-B14F-4D97-AF65-F5344CB8AC3E}">
        <p14:creationId xmlns:p14="http://schemas.microsoft.com/office/powerpoint/2010/main" val="47633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714D-FFF9-3AE6-A8B0-39B97A44B597}"/>
              </a:ext>
            </a:extLst>
          </p:cNvPr>
          <p:cNvSpPr>
            <a:spLocks noGrp="1"/>
          </p:cNvSpPr>
          <p:nvPr>
            <p:ph type="title"/>
          </p:nvPr>
        </p:nvSpPr>
        <p:spPr/>
        <p:txBody>
          <a:bodyPr/>
          <a:lstStyle/>
          <a:p>
            <a:r>
              <a:rPr lang="en-GB"/>
              <a:t>Click to edit Master title style</a:t>
            </a:r>
            <a:endParaRPr lang="fr-BE"/>
          </a:p>
        </p:txBody>
      </p:sp>
      <p:sp>
        <p:nvSpPr>
          <p:cNvPr id="3" name="Content Placeholder 2">
            <a:extLst>
              <a:ext uri="{FF2B5EF4-FFF2-40B4-BE49-F238E27FC236}">
                <a16:creationId xmlns:a16="http://schemas.microsoft.com/office/drawing/2014/main" id="{DC257781-8E01-9C26-DD96-1B64DF5FC505}"/>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BE" dirty="0"/>
          </a:p>
        </p:txBody>
      </p:sp>
      <p:sp>
        <p:nvSpPr>
          <p:cNvPr id="4" name="Date Placeholder 3">
            <a:extLst>
              <a:ext uri="{FF2B5EF4-FFF2-40B4-BE49-F238E27FC236}">
                <a16:creationId xmlns:a16="http://schemas.microsoft.com/office/drawing/2014/main" id="{CAF0CC90-07F8-421E-BB5C-E6BB50B7F022}"/>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6AEA9546-FCB1-C1BE-AD79-D2DE285AFE68}"/>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4CCBA635-62AC-7FA5-45B5-7B0F7F3F4265}"/>
              </a:ext>
            </a:extLst>
          </p:cNvPr>
          <p:cNvSpPr>
            <a:spLocks noGrp="1"/>
          </p:cNvSpPr>
          <p:nvPr>
            <p:ph type="sldNum" sz="quarter" idx="12"/>
          </p:nvPr>
        </p:nvSpPr>
        <p:spPr/>
        <p:txBody>
          <a:bodyPr/>
          <a:lstStyle/>
          <a:p>
            <a:fld id="{472DD50F-F470-4163-91A7-4B7678FE4A77}" type="slidenum">
              <a:rPr lang="fr-BE" smtClean="0"/>
              <a:t>‹#›</a:t>
            </a:fld>
            <a:endParaRPr lang="fr-BE"/>
          </a:p>
        </p:txBody>
      </p:sp>
      <p:sp>
        <p:nvSpPr>
          <p:cNvPr id="9" name="Text Placeholder 8">
            <a:extLst>
              <a:ext uri="{FF2B5EF4-FFF2-40B4-BE49-F238E27FC236}">
                <a16:creationId xmlns:a16="http://schemas.microsoft.com/office/drawing/2014/main" id="{EC4C3B5B-B548-BC1A-5D03-869959DF8527}"/>
              </a:ext>
            </a:extLst>
          </p:cNvPr>
          <p:cNvSpPr>
            <a:spLocks noGrp="1"/>
          </p:cNvSpPr>
          <p:nvPr>
            <p:ph type="body" sz="quarter" idx="13" hasCustomPrompt="1"/>
          </p:nvPr>
        </p:nvSpPr>
        <p:spPr>
          <a:xfrm>
            <a:off x="766761" y="6203950"/>
            <a:ext cx="8434387" cy="263525"/>
          </a:xfrm>
        </p:spPr>
        <p:txBody>
          <a:bodyPr lIns="0" tIns="0" rIns="0" bIns="0">
            <a:normAutofit/>
          </a:bodyPr>
          <a:lstStyle>
            <a:lvl1pPr marL="0" indent="0">
              <a:buNone/>
              <a:tabLst>
                <a:tab pos="2333625" algn="l"/>
              </a:tabLst>
              <a:defRPr sz="1200">
                <a:solidFill>
                  <a:schemeClr val="accent1"/>
                </a:solidFill>
              </a:defRPr>
            </a:lvl1pPr>
          </a:lstStyle>
          <a:p>
            <a:pPr lvl="0"/>
            <a:r>
              <a:rPr lang="en-US" dirty="0"/>
              <a:t>https://</a:t>
            </a:r>
            <a:endParaRPr lang="en-GB" dirty="0"/>
          </a:p>
        </p:txBody>
      </p:sp>
      <p:cxnSp>
        <p:nvCxnSpPr>
          <p:cNvPr id="10" name="Straight Connector 9">
            <a:extLst>
              <a:ext uri="{FF2B5EF4-FFF2-40B4-BE49-F238E27FC236}">
                <a16:creationId xmlns:a16="http://schemas.microsoft.com/office/drawing/2014/main" id="{12B253C2-5814-092D-8D73-069E4C5325DF}"/>
              </a:ext>
            </a:extLst>
          </p:cNvPr>
          <p:cNvCxnSpPr>
            <a:cxnSpLocks/>
          </p:cNvCxnSpPr>
          <p:nvPr userDrawn="1"/>
        </p:nvCxnSpPr>
        <p:spPr>
          <a:xfrm>
            <a:off x="681038" y="5962650"/>
            <a:ext cx="10829925" cy="0"/>
          </a:xfrm>
          <a:prstGeom prst="line">
            <a:avLst/>
          </a:prstGeom>
          <a:ln w="19050">
            <a:solidFill>
              <a:srgbClr val="30AB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281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1D0553-17A2-9DCF-3414-0B8D5ACCDAD4}"/>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3" name="Footer Placeholder 2">
            <a:extLst>
              <a:ext uri="{FF2B5EF4-FFF2-40B4-BE49-F238E27FC236}">
                <a16:creationId xmlns:a16="http://schemas.microsoft.com/office/drawing/2014/main" id="{AC298078-B4F0-DA8E-F7D8-5399C67DD464}"/>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739A9487-8404-3419-D660-A8A99828AE7F}"/>
              </a:ext>
            </a:extLst>
          </p:cNvPr>
          <p:cNvSpPr>
            <a:spLocks noGrp="1"/>
          </p:cNvSpPr>
          <p:nvPr>
            <p:ph type="sldNum" sz="quarter" idx="12"/>
          </p:nvPr>
        </p:nvSpPr>
        <p:spPr/>
        <p:txBody>
          <a:bodyPr/>
          <a:lstStyle/>
          <a:p>
            <a:fld id="{472DD50F-F470-4163-91A7-4B7678FE4A77}" type="slidenum">
              <a:rPr lang="fr-BE" smtClean="0"/>
              <a:t>‹#›</a:t>
            </a:fld>
            <a:endParaRPr lang="fr-BE"/>
          </a:p>
        </p:txBody>
      </p:sp>
    </p:spTree>
    <p:extLst>
      <p:ext uri="{BB962C8B-B14F-4D97-AF65-F5344CB8AC3E}">
        <p14:creationId xmlns:p14="http://schemas.microsoft.com/office/powerpoint/2010/main" val="1511276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D71F-6E15-DEDE-E78E-D10B7D6C0F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BE"/>
          </a:p>
        </p:txBody>
      </p:sp>
      <p:sp>
        <p:nvSpPr>
          <p:cNvPr id="3" name="Content Placeholder 2">
            <a:extLst>
              <a:ext uri="{FF2B5EF4-FFF2-40B4-BE49-F238E27FC236}">
                <a16:creationId xmlns:a16="http://schemas.microsoft.com/office/drawing/2014/main" id="{070C1656-7979-651A-B370-DD2DCDFCB5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BE"/>
          </a:p>
        </p:txBody>
      </p:sp>
      <p:sp>
        <p:nvSpPr>
          <p:cNvPr id="4" name="Text Placeholder 3">
            <a:extLst>
              <a:ext uri="{FF2B5EF4-FFF2-40B4-BE49-F238E27FC236}">
                <a16:creationId xmlns:a16="http://schemas.microsoft.com/office/drawing/2014/main" id="{EEC9D677-E740-6C4A-DF3E-1139F806F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C22BD7-6F6D-A896-C41F-CD342D6337E8}"/>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6" name="Footer Placeholder 5">
            <a:extLst>
              <a:ext uri="{FF2B5EF4-FFF2-40B4-BE49-F238E27FC236}">
                <a16:creationId xmlns:a16="http://schemas.microsoft.com/office/drawing/2014/main" id="{5149D6F8-7041-D0B9-B821-0DEE623D118D}"/>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06D29848-1005-4A4B-38B3-28ADF2DE22F6}"/>
              </a:ext>
            </a:extLst>
          </p:cNvPr>
          <p:cNvSpPr>
            <a:spLocks noGrp="1"/>
          </p:cNvSpPr>
          <p:nvPr>
            <p:ph type="sldNum" sz="quarter" idx="12"/>
          </p:nvPr>
        </p:nvSpPr>
        <p:spPr/>
        <p:txBody>
          <a:bodyPr/>
          <a:lstStyle/>
          <a:p>
            <a:fld id="{472DD50F-F470-4163-91A7-4B7678FE4A77}" type="slidenum">
              <a:rPr lang="fr-BE" smtClean="0"/>
              <a:t>‹#›</a:t>
            </a:fld>
            <a:endParaRPr lang="fr-BE"/>
          </a:p>
        </p:txBody>
      </p:sp>
    </p:spTree>
    <p:extLst>
      <p:ext uri="{BB962C8B-B14F-4D97-AF65-F5344CB8AC3E}">
        <p14:creationId xmlns:p14="http://schemas.microsoft.com/office/powerpoint/2010/main" val="1038951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F01A-78BE-2E16-1512-CA7E69B3AE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BE"/>
          </a:p>
        </p:txBody>
      </p:sp>
      <p:sp>
        <p:nvSpPr>
          <p:cNvPr id="3" name="Picture Placeholder 2">
            <a:extLst>
              <a:ext uri="{FF2B5EF4-FFF2-40B4-BE49-F238E27FC236}">
                <a16:creationId xmlns:a16="http://schemas.microsoft.com/office/drawing/2014/main" id="{3BE17715-2AFF-8421-EDE8-B8C96C80E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7874646B-1712-920A-0BC4-A44B8F3FB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6E525C-962A-E839-ACBB-1E6BF691E3B1}"/>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6" name="Footer Placeholder 5">
            <a:extLst>
              <a:ext uri="{FF2B5EF4-FFF2-40B4-BE49-F238E27FC236}">
                <a16:creationId xmlns:a16="http://schemas.microsoft.com/office/drawing/2014/main" id="{D5866E23-54AC-A3D2-AF39-85BB13EFE7C3}"/>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D514CBD8-CD3B-CBA5-0F7A-7F76E489AAFC}"/>
              </a:ext>
            </a:extLst>
          </p:cNvPr>
          <p:cNvSpPr>
            <a:spLocks noGrp="1"/>
          </p:cNvSpPr>
          <p:nvPr>
            <p:ph type="sldNum" sz="quarter" idx="12"/>
          </p:nvPr>
        </p:nvSpPr>
        <p:spPr/>
        <p:txBody>
          <a:bodyPr/>
          <a:lstStyle/>
          <a:p>
            <a:fld id="{472DD50F-F470-4163-91A7-4B7678FE4A77}" type="slidenum">
              <a:rPr lang="fr-BE" smtClean="0"/>
              <a:t>‹#›</a:t>
            </a:fld>
            <a:endParaRPr lang="fr-BE"/>
          </a:p>
        </p:txBody>
      </p:sp>
    </p:spTree>
    <p:extLst>
      <p:ext uri="{BB962C8B-B14F-4D97-AF65-F5344CB8AC3E}">
        <p14:creationId xmlns:p14="http://schemas.microsoft.com/office/powerpoint/2010/main" val="2998419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6276D-062F-1BF8-AD57-702F608214C0}"/>
              </a:ext>
            </a:extLst>
          </p:cNvPr>
          <p:cNvSpPr>
            <a:spLocks noGrp="1"/>
          </p:cNvSpPr>
          <p:nvPr>
            <p:ph type="title"/>
          </p:nvPr>
        </p:nvSpPr>
        <p:spPr/>
        <p:txBody>
          <a:bodyPr/>
          <a:lstStyle/>
          <a:p>
            <a:r>
              <a:rPr lang="en-GB"/>
              <a:t>Click to edit Master title style</a:t>
            </a:r>
            <a:endParaRPr lang="fr-BE"/>
          </a:p>
        </p:txBody>
      </p:sp>
      <p:sp>
        <p:nvSpPr>
          <p:cNvPr id="3" name="Vertical Text Placeholder 2">
            <a:extLst>
              <a:ext uri="{FF2B5EF4-FFF2-40B4-BE49-F238E27FC236}">
                <a16:creationId xmlns:a16="http://schemas.microsoft.com/office/drawing/2014/main" id="{9BCDE8E7-7F24-F990-9D23-AD0282E3CA3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BE"/>
          </a:p>
        </p:txBody>
      </p:sp>
      <p:sp>
        <p:nvSpPr>
          <p:cNvPr id="4" name="Date Placeholder 3">
            <a:extLst>
              <a:ext uri="{FF2B5EF4-FFF2-40B4-BE49-F238E27FC236}">
                <a16:creationId xmlns:a16="http://schemas.microsoft.com/office/drawing/2014/main" id="{42D342F8-5546-DD75-081B-BED8736C4A91}"/>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FFB13E0F-D79A-80EF-2AB6-64AA237864FE}"/>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004AEE52-3A60-E509-50D3-DA50173E365A}"/>
              </a:ext>
            </a:extLst>
          </p:cNvPr>
          <p:cNvSpPr>
            <a:spLocks noGrp="1"/>
          </p:cNvSpPr>
          <p:nvPr>
            <p:ph type="sldNum" sz="quarter" idx="12"/>
          </p:nvPr>
        </p:nvSpPr>
        <p:spPr/>
        <p:txBody>
          <a:bodyPr/>
          <a:lstStyle/>
          <a:p>
            <a:fld id="{472DD50F-F470-4163-91A7-4B7678FE4A77}" type="slidenum">
              <a:rPr lang="fr-BE" smtClean="0"/>
              <a:t>‹#›</a:t>
            </a:fld>
            <a:endParaRPr lang="fr-BE"/>
          </a:p>
        </p:txBody>
      </p:sp>
    </p:spTree>
    <p:extLst>
      <p:ext uri="{BB962C8B-B14F-4D97-AF65-F5344CB8AC3E}">
        <p14:creationId xmlns:p14="http://schemas.microsoft.com/office/powerpoint/2010/main" val="2220424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0FA6AE-E4E5-D88A-08CD-BF2DFAC22DB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fr-BE"/>
          </a:p>
        </p:txBody>
      </p:sp>
      <p:sp>
        <p:nvSpPr>
          <p:cNvPr id="3" name="Vertical Text Placeholder 2">
            <a:extLst>
              <a:ext uri="{FF2B5EF4-FFF2-40B4-BE49-F238E27FC236}">
                <a16:creationId xmlns:a16="http://schemas.microsoft.com/office/drawing/2014/main" id="{06641F6C-75E1-CDA1-F5A5-78B22A9F32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BE"/>
          </a:p>
        </p:txBody>
      </p:sp>
      <p:sp>
        <p:nvSpPr>
          <p:cNvPr id="4" name="Date Placeholder 3">
            <a:extLst>
              <a:ext uri="{FF2B5EF4-FFF2-40B4-BE49-F238E27FC236}">
                <a16:creationId xmlns:a16="http://schemas.microsoft.com/office/drawing/2014/main" id="{9BC23FE0-1A61-379D-37C3-8DCC067D697B}"/>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AD96AA20-F16D-6800-E1E8-CB20D2209A14}"/>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986B6203-4718-058B-AC1B-F61A17B1428B}"/>
              </a:ext>
            </a:extLst>
          </p:cNvPr>
          <p:cNvSpPr>
            <a:spLocks noGrp="1"/>
          </p:cNvSpPr>
          <p:nvPr>
            <p:ph type="sldNum" sz="quarter" idx="12"/>
          </p:nvPr>
        </p:nvSpPr>
        <p:spPr/>
        <p:txBody>
          <a:bodyPr/>
          <a:lstStyle/>
          <a:p>
            <a:fld id="{472DD50F-F470-4163-91A7-4B7678FE4A77}" type="slidenum">
              <a:rPr lang="fr-BE" smtClean="0"/>
              <a:t>‹#›</a:t>
            </a:fld>
            <a:endParaRPr lang="fr-BE"/>
          </a:p>
        </p:txBody>
      </p:sp>
    </p:spTree>
    <p:extLst>
      <p:ext uri="{BB962C8B-B14F-4D97-AF65-F5344CB8AC3E}">
        <p14:creationId xmlns:p14="http://schemas.microsoft.com/office/powerpoint/2010/main" val="2249009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6657032-3BDE-FB4E-BED6-C3E288A5C04E}" type="datetimeFigureOut">
              <a:rPr lang="en-BE" smtClean="0"/>
              <a:t>12/02/2024</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49BE8297-49A3-0249-B48E-14FC532666FF}" type="slidenum">
              <a:rPr lang="en-BE" smtClean="0"/>
              <a:t>‹#›</a:t>
            </a:fld>
            <a:endParaRPr lang="en-BE"/>
          </a:p>
        </p:txBody>
      </p:sp>
    </p:spTree>
    <p:extLst>
      <p:ext uri="{BB962C8B-B14F-4D97-AF65-F5344CB8AC3E}">
        <p14:creationId xmlns:p14="http://schemas.microsoft.com/office/powerpoint/2010/main" val="350352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Graph">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017A50CE-E833-3406-9664-5BD240F003D7}"/>
              </a:ext>
            </a:extLst>
          </p:cNvPr>
          <p:cNvSpPr>
            <a:spLocks noGrp="1"/>
          </p:cNvSpPr>
          <p:nvPr>
            <p:ph type="chart" sz="quarter" idx="14"/>
          </p:nvPr>
        </p:nvSpPr>
        <p:spPr>
          <a:xfrm>
            <a:off x="4038599" y="1310813"/>
            <a:ext cx="7472363" cy="3990884"/>
          </a:xfrm>
        </p:spPr>
        <p:txBody>
          <a:bodyPr/>
          <a:lstStyle/>
          <a:p>
            <a:endParaRPr lang="en-GB"/>
          </a:p>
        </p:txBody>
      </p:sp>
      <p:sp>
        <p:nvSpPr>
          <p:cNvPr id="2" name="Title 1">
            <a:extLst>
              <a:ext uri="{FF2B5EF4-FFF2-40B4-BE49-F238E27FC236}">
                <a16:creationId xmlns:a16="http://schemas.microsoft.com/office/drawing/2014/main" id="{EB3F714D-FFF9-3AE6-A8B0-39B97A44B597}"/>
              </a:ext>
            </a:extLst>
          </p:cNvPr>
          <p:cNvSpPr>
            <a:spLocks noGrp="1"/>
          </p:cNvSpPr>
          <p:nvPr>
            <p:ph type="title"/>
          </p:nvPr>
        </p:nvSpPr>
        <p:spPr/>
        <p:txBody>
          <a:bodyPr/>
          <a:lstStyle/>
          <a:p>
            <a:r>
              <a:rPr lang="en-GB"/>
              <a:t>Click to edit Master title style</a:t>
            </a:r>
            <a:endParaRPr lang="fr-BE"/>
          </a:p>
        </p:txBody>
      </p:sp>
      <p:sp>
        <p:nvSpPr>
          <p:cNvPr id="3" name="Content Placeholder 2">
            <a:extLst>
              <a:ext uri="{FF2B5EF4-FFF2-40B4-BE49-F238E27FC236}">
                <a16:creationId xmlns:a16="http://schemas.microsoft.com/office/drawing/2014/main" id="{DC257781-8E01-9C26-DD96-1B64DF5FC505}"/>
              </a:ext>
            </a:extLst>
          </p:cNvPr>
          <p:cNvSpPr>
            <a:spLocks noGrp="1"/>
          </p:cNvSpPr>
          <p:nvPr>
            <p:ph idx="1"/>
          </p:nvPr>
        </p:nvSpPr>
        <p:spPr>
          <a:xfrm>
            <a:off x="681037" y="1825625"/>
            <a:ext cx="2432051" cy="3743326"/>
          </a:xfrm>
        </p:spPr>
        <p:txBody>
          <a:bodyPr lIns="0" tIns="0" rIns="0" bIns="0">
            <a:normAutofit/>
          </a:bodyPr>
          <a:lstStyle>
            <a:lvl1pPr marL="0" indent="0">
              <a:buNone/>
              <a:defRPr sz="2000">
                <a:solidFill>
                  <a:schemeClr val="tx2"/>
                </a:solidFill>
              </a:defRPr>
            </a:lvl1pPr>
          </a:lstStyle>
          <a:p>
            <a:pPr lvl="0"/>
            <a:r>
              <a:rPr lang="en-GB" dirty="0"/>
              <a:t>Click to edit Master text styles</a:t>
            </a:r>
            <a:endParaRPr lang="fr-BE" dirty="0"/>
          </a:p>
        </p:txBody>
      </p:sp>
      <p:sp>
        <p:nvSpPr>
          <p:cNvPr id="4" name="Date Placeholder 3">
            <a:extLst>
              <a:ext uri="{FF2B5EF4-FFF2-40B4-BE49-F238E27FC236}">
                <a16:creationId xmlns:a16="http://schemas.microsoft.com/office/drawing/2014/main" id="{CAF0CC90-07F8-421E-BB5C-E6BB50B7F022}"/>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6AEA9546-FCB1-C1BE-AD79-D2DE285AFE68}"/>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4CCBA635-62AC-7FA5-45B5-7B0F7F3F4265}"/>
              </a:ext>
            </a:extLst>
          </p:cNvPr>
          <p:cNvSpPr>
            <a:spLocks noGrp="1"/>
          </p:cNvSpPr>
          <p:nvPr>
            <p:ph type="sldNum" sz="quarter" idx="12"/>
          </p:nvPr>
        </p:nvSpPr>
        <p:spPr/>
        <p:txBody>
          <a:bodyPr/>
          <a:lstStyle/>
          <a:p>
            <a:fld id="{472DD50F-F470-4163-91A7-4B7678FE4A77}" type="slidenum">
              <a:rPr lang="fr-BE" smtClean="0"/>
              <a:t>‹#›</a:t>
            </a:fld>
            <a:endParaRPr lang="fr-BE"/>
          </a:p>
        </p:txBody>
      </p:sp>
      <p:sp>
        <p:nvSpPr>
          <p:cNvPr id="9" name="Text Placeholder 8">
            <a:extLst>
              <a:ext uri="{FF2B5EF4-FFF2-40B4-BE49-F238E27FC236}">
                <a16:creationId xmlns:a16="http://schemas.microsoft.com/office/drawing/2014/main" id="{EC4C3B5B-B548-BC1A-5D03-869959DF8527}"/>
              </a:ext>
            </a:extLst>
          </p:cNvPr>
          <p:cNvSpPr>
            <a:spLocks noGrp="1"/>
          </p:cNvSpPr>
          <p:nvPr>
            <p:ph type="body" sz="quarter" idx="13" hasCustomPrompt="1"/>
          </p:nvPr>
        </p:nvSpPr>
        <p:spPr>
          <a:xfrm>
            <a:off x="766761" y="6203950"/>
            <a:ext cx="8434387" cy="263525"/>
          </a:xfrm>
        </p:spPr>
        <p:txBody>
          <a:bodyPr lIns="0" tIns="0" rIns="0" bIns="0">
            <a:normAutofit/>
          </a:bodyPr>
          <a:lstStyle>
            <a:lvl1pPr marL="0" indent="0">
              <a:buNone/>
              <a:tabLst>
                <a:tab pos="2333625" algn="l"/>
              </a:tabLst>
              <a:defRPr sz="1200">
                <a:solidFill>
                  <a:schemeClr val="accent1"/>
                </a:solidFill>
              </a:defRPr>
            </a:lvl1pPr>
          </a:lstStyle>
          <a:p>
            <a:pPr lvl="0"/>
            <a:r>
              <a:rPr lang="en-US" dirty="0"/>
              <a:t>https://</a:t>
            </a:r>
            <a:endParaRPr lang="en-GB" dirty="0"/>
          </a:p>
        </p:txBody>
      </p:sp>
      <p:cxnSp>
        <p:nvCxnSpPr>
          <p:cNvPr id="15" name="Straight Connector 14">
            <a:extLst>
              <a:ext uri="{FF2B5EF4-FFF2-40B4-BE49-F238E27FC236}">
                <a16:creationId xmlns:a16="http://schemas.microsoft.com/office/drawing/2014/main" id="{638FEA55-AC21-436F-420D-481C8A585C0F}"/>
              </a:ext>
            </a:extLst>
          </p:cNvPr>
          <p:cNvCxnSpPr>
            <a:cxnSpLocks/>
          </p:cNvCxnSpPr>
          <p:nvPr userDrawn="1"/>
        </p:nvCxnSpPr>
        <p:spPr>
          <a:xfrm>
            <a:off x="681038" y="5962650"/>
            <a:ext cx="10829925" cy="0"/>
          </a:xfrm>
          <a:prstGeom prst="line">
            <a:avLst/>
          </a:prstGeom>
          <a:ln w="19050">
            <a:solidFill>
              <a:srgbClr val="30AB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28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Graph (smaller)">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017A50CE-E833-3406-9664-5BD240F003D7}"/>
              </a:ext>
            </a:extLst>
          </p:cNvPr>
          <p:cNvSpPr>
            <a:spLocks noGrp="1"/>
          </p:cNvSpPr>
          <p:nvPr>
            <p:ph type="chart" sz="quarter" idx="14"/>
          </p:nvPr>
        </p:nvSpPr>
        <p:spPr>
          <a:xfrm>
            <a:off x="4955380" y="1455693"/>
            <a:ext cx="6555581" cy="4113258"/>
          </a:xfrm>
        </p:spPr>
        <p:txBody>
          <a:bodyPr/>
          <a:lstStyle/>
          <a:p>
            <a:endParaRPr lang="en-GB" dirty="0"/>
          </a:p>
        </p:txBody>
      </p:sp>
      <p:sp>
        <p:nvSpPr>
          <p:cNvPr id="2" name="Title 1">
            <a:extLst>
              <a:ext uri="{FF2B5EF4-FFF2-40B4-BE49-F238E27FC236}">
                <a16:creationId xmlns:a16="http://schemas.microsoft.com/office/drawing/2014/main" id="{EB3F714D-FFF9-3AE6-A8B0-39B97A44B597}"/>
              </a:ext>
            </a:extLst>
          </p:cNvPr>
          <p:cNvSpPr>
            <a:spLocks noGrp="1"/>
          </p:cNvSpPr>
          <p:nvPr>
            <p:ph type="title"/>
          </p:nvPr>
        </p:nvSpPr>
        <p:spPr/>
        <p:txBody>
          <a:bodyPr/>
          <a:lstStyle/>
          <a:p>
            <a:r>
              <a:rPr lang="en-GB"/>
              <a:t>Click to edit Master title style</a:t>
            </a:r>
            <a:endParaRPr lang="fr-BE"/>
          </a:p>
        </p:txBody>
      </p:sp>
      <p:sp>
        <p:nvSpPr>
          <p:cNvPr id="3" name="Content Placeholder 2">
            <a:extLst>
              <a:ext uri="{FF2B5EF4-FFF2-40B4-BE49-F238E27FC236}">
                <a16:creationId xmlns:a16="http://schemas.microsoft.com/office/drawing/2014/main" id="{DC257781-8E01-9C26-DD96-1B64DF5FC505}"/>
              </a:ext>
            </a:extLst>
          </p:cNvPr>
          <p:cNvSpPr>
            <a:spLocks noGrp="1"/>
          </p:cNvSpPr>
          <p:nvPr>
            <p:ph idx="1"/>
          </p:nvPr>
        </p:nvSpPr>
        <p:spPr>
          <a:xfrm>
            <a:off x="681037" y="1825625"/>
            <a:ext cx="4129088" cy="3743326"/>
          </a:xfrm>
        </p:spPr>
        <p:txBody>
          <a:bodyPr lIns="0" tIns="0" rIns="0" bIns="0">
            <a:normAutofit/>
          </a:bodyPr>
          <a:lstStyle>
            <a:lvl1pPr marL="0" indent="0">
              <a:buNone/>
              <a:defRPr sz="2000">
                <a:solidFill>
                  <a:schemeClr val="tx2"/>
                </a:solidFill>
              </a:defRPr>
            </a:lvl1pPr>
          </a:lstStyle>
          <a:p>
            <a:pPr lvl="0"/>
            <a:r>
              <a:rPr lang="en-GB" dirty="0"/>
              <a:t>Click to edit Master text styles</a:t>
            </a:r>
            <a:endParaRPr lang="fr-BE" dirty="0"/>
          </a:p>
        </p:txBody>
      </p:sp>
      <p:sp>
        <p:nvSpPr>
          <p:cNvPr id="4" name="Date Placeholder 3">
            <a:extLst>
              <a:ext uri="{FF2B5EF4-FFF2-40B4-BE49-F238E27FC236}">
                <a16:creationId xmlns:a16="http://schemas.microsoft.com/office/drawing/2014/main" id="{CAF0CC90-07F8-421E-BB5C-E6BB50B7F022}"/>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6AEA9546-FCB1-C1BE-AD79-D2DE285AFE68}"/>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4CCBA635-62AC-7FA5-45B5-7B0F7F3F4265}"/>
              </a:ext>
            </a:extLst>
          </p:cNvPr>
          <p:cNvSpPr>
            <a:spLocks noGrp="1"/>
          </p:cNvSpPr>
          <p:nvPr>
            <p:ph type="sldNum" sz="quarter" idx="12"/>
          </p:nvPr>
        </p:nvSpPr>
        <p:spPr/>
        <p:txBody>
          <a:bodyPr/>
          <a:lstStyle/>
          <a:p>
            <a:fld id="{472DD50F-F470-4163-91A7-4B7678FE4A77}" type="slidenum">
              <a:rPr lang="fr-BE" smtClean="0"/>
              <a:t>‹#›</a:t>
            </a:fld>
            <a:endParaRPr lang="fr-BE"/>
          </a:p>
        </p:txBody>
      </p:sp>
      <p:sp>
        <p:nvSpPr>
          <p:cNvPr id="9" name="Text Placeholder 8">
            <a:extLst>
              <a:ext uri="{FF2B5EF4-FFF2-40B4-BE49-F238E27FC236}">
                <a16:creationId xmlns:a16="http://schemas.microsoft.com/office/drawing/2014/main" id="{EC4C3B5B-B548-BC1A-5D03-869959DF8527}"/>
              </a:ext>
            </a:extLst>
          </p:cNvPr>
          <p:cNvSpPr>
            <a:spLocks noGrp="1"/>
          </p:cNvSpPr>
          <p:nvPr>
            <p:ph type="body" sz="quarter" idx="13" hasCustomPrompt="1"/>
          </p:nvPr>
        </p:nvSpPr>
        <p:spPr>
          <a:xfrm>
            <a:off x="766761" y="6203950"/>
            <a:ext cx="8434387" cy="263525"/>
          </a:xfrm>
        </p:spPr>
        <p:txBody>
          <a:bodyPr lIns="0" tIns="0" rIns="0" bIns="0">
            <a:normAutofit/>
          </a:bodyPr>
          <a:lstStyle>
            <a:lvl1pPr marL="0" indent="0">
              <a:buNone/>
              <a:tabLst>
                <a:tab pos="2333625" algn="l"/>
              </a:tabLst>
              <a:defRPr sz="1200">
                <a:solidFill>
                  <a:schemeClr val="accent1"/>
                </a:solidFill>
              </a:defRPr>
            </a:lvl1pPr>
          </a:lstStyle>
          <a:p>
            <a:pPr lvl="0"/>
            <a:r>
              <a:rPr lang="en-US" dirty="0"/>
              <a:t>https://</a:t>
            </a:r>
            <a:endParaRPr lang="en-GB" dirty="0"/>
          </a:p>
        </p:txBody>
      </p:sp>
      <p:cxnSp>
        <p:nvCxnSpPr>
          <p:cNvPr id="12" name="Straight Connector 11">
            <a:extLst>
              <a:ext uri="{FF2B5EF4-FFF2-40B4-BE49-F238E27FC236}">
                <a16:creationId xmlns:a16="http://schemas.microsoft.com/office/drawing/2014/main" id="{52E7122F-60E9-0264-24C6-40C8DE671F61}"/>
              </a:ext>
            </a:extLst>
          </p:cNvPr>
          <p:cNvCxnSpPr>
            <a:cxnSpLocks/>
          </p:cNvCxnSpPr>
          <p:nvPr userDrawn="1"/>
        </p:nvCxnSpPr>
        <p:spPr>
          <a:xfrm>
            <a:off x="681038" y="5962650"/>
            <a:ext cx="10829925" cy="0"/>
          </a:xfrm>
          <a:prstGeom prst="line">
            <a:avLst/>
          </a:prstGeom>
          <a:ln w="19050">
            <a:solidFill>
              <a:srgbClr val="30AB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7287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714D-FFF9-3AE6-A8B0-39B97A44B597}"/>
              </a:ext>
            </a:extLst>
          </p:cNvPr>
          <p:cNvSpPr>
            <a:spLocks noGrp="1"/>
          </p:cNvSpPr>
          <p:nvPr>
            <p:ph type="title"/>
          </p:nvPr>
        </p:nvSpPr>
        <p:spPr/>
        <p:txBody>
          <a:bodyPr/>
          <a:lstStyle/>
          <a:p>
            <a:r>
              <a:rPr lang="en-GB"/>
              <a:t>Click to edit Master title style</a:t>
            </a:r>
            <a:endParaRPr lang="fr-BE"/>
          </a:p>
        </p:txBody>
      </p:sp>
      <p:sp>
        <p:nvSpPr>
          <p:cNvPr id="3" name="Content Placeholder 2">
            <a:extLst>
              <a:ext uri="{FF2B5EF4-FFF2-40B4-BE49-F238E27FC236}">
                <a16:creationId xmlns:a16="http://schemas.microsoft.com/office/drawing/2014/main" id="{DC257781-8E01-9C26-DD96-1B64DF5FC505}"/>
              </a:ext>
            </a:extLst>
          </p:cNvPr>
          <p:cNvSpPr>
            <a:spLocks noGrp="1"/>
          </p:cNvSpPr>
          <p:nvPr>
            <p:ph idx="1"/>
          </p:nvPr>
        </p:nvSpPr>
        <p:spPr>
          <a:xfrm>
            <a:off x="681038" y="1924049"/>
            <a:ext cx="4414838" cy="364490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BE" dirty="0"/>
          </a:p>
        </p:txBody>
      </p:sp>
      <p:sp>
        <p:nvSpPr>
          <p:cNvPr id="4" name="Date Placeholder 3">
            <a:extLst>
              <a:ext uri="{FF2B5EF4-FFF2-40B4-BE49-F238E27FC236}">
                <a16:creationId xmlns:a16="http://schemas.microsoft.com/office/drawing/2014/main" id="{CAF0CC90-07F8-421E-BB5C-E6BB50B7F022}"/>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6AEA9546-FCB1-C1BE-AD79-D2DE285AFE68}"/>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4CCBA635-62AC-7FA5-45B5-7B0F7F3F4265}"/>
              </a:ext>
            </a:extLst>
          </p:cNvPr>
          <p:cNvSpPr>
            <a:spLocks noGrp="1"/>
          </p:cNvSpPr>
          <p:nvPr>
            <p:ph type="sldNum" sz="quarter" idx="12"/>
          </p:nvPr>
        </p:nvSpPr>
        <p:spPr/>
        <p:txBody>
          <a:bodyPr/>
          <a:lstStyle/>
          <a:p>
            <a:fld id="{472DD50F-F470-4163-91A7-4B7678FE4A77}" type="slidenum">
              <a:rPr lang="fr-BE" smtClean="0"/>
              <a:t>‹#›</a:t>
            </a:fld>
            <a:endParaRPr lang="fr-BE"/>
          </a:p>
        </p:txBody>
      </p:sp>
      <p:sp>
        <p:nvSpPr>
          <p:cNvPr id="9" name="Text Placeholder 8">
            <a:extLst>
              <a:ext uri="{FF2B5EF4-FFF2-40B4-BE49-F238E27FC236}">
                <a16:creationId xmlns:a16="http://schemas.microsoft.com/office/drawing/2014/main" id="{EC4C3B5B-B548-BC1A-5D03-869959DF8527}"/>
              </a:ext>
            </a:extLst>
          </p:cNvPr>
          <p:cNvSpPr>
            <a:spLocks noGrp="1"/>
          </p:cNvSpPr>
          <p:nvPr>
            <p:ph type="body" sz="quarter" idx="13" hasCustomPrompt="1"/>
          </p:nvPr>
        </p:nvSpPr>
        <p:spPr>
          <a:xfrm>
            <a:off x="766761" y="6203950"/>
            <a:ext cx="8434387" cy="263525"/>
          </a:xfrm>
        </p:spPr>
        <p:txBody>
          <a:bodyPr lIns="0" tIns="0" rIns="0" bIns="0">
            <a:normAutofit/>
          </a:bodyPr>
          <a:lstStyle>
            <a:lvl1pPr marL="0" indent="0">
              <a:buNone/>
              <a:tabLst>
                <a:tab pos="2333625" algn="l"/>
              </a:tabLst>
              <a:defRPr sz="1200">
                <a:solidFill>
                  <a:schemeClr val="accent1"/>
                </a:solidFill>
              </a:defRPr>
            </a:lvl1pPr>
          </a:lstStyle>
          <a:p>
            <a:pPr lvl="0"/>
            <a:r>
              <a:rPr lang="en-US" dirty="0"/>
              <a:t>https://</a:t>
            </a:r>
            <a:endParaRPr lang="en-GB" dirty="0"/>
          </a:p>
        </p:txBody>
      </p:sp>
      <p:sp>
        <p:nvSpPr>
          <p:cNvPr id="12" name="Picture Placeholder 11">
            <a:extLst>
              <a:ext uri="{FF2B5EF4-FFF2-40B4-BE49-F238E27FC236}">
                <a16:creationId xmlns:a16="http://schemas.microsoft.com/office/drawing/2014/main" id="{51B93C3A-2005-85A9-5B73-72909C443B9F}"/>
              </a:ext>
            </a:extLst>
          </p:cNvPr>
          <p:cNvSpPr>
            <a:spLocks noGrp="1"/>
          </p:cNvSpPr>
          <p:nvPr>
            <p:ph type="pic" sz="quarter" idx="15"/>
          </p:nvPr>
        </p:nvSpPr>
        <p:spPr>
          <a:xfrm>
            <a:off x="6764338" y="2010576"/>
            <a:ext cx="4722976" cy="3151111"/>
          </a:xfrm>
        </p:spPr>
        <p:txBody>
          <a:bodyPr/>
          <a:lstStyle/>
          <a:p>
            <a:endParaRPr lang="en-GB" dirty="0"/>
          </a:p>
        </p:txBody>
      </p:sp>
      <p:cxnSp>
        <p:nvCxnSpPr>
          <p:cNvPr id="14" name="Straight Connector 13">
            <a:extLst>
              <a:ext uri="{FF2B5EF4-FFF2-40B4-BE49-F238E27FC236}">
                <a16:creationId xmlns:a16="http://schemas.microsoft.com/office/drawing/2014/main" id="{DEF566E8-C41B-54A8-594E-A5A013D5A547}"/>
              </a:ext>
            </a:extLst>
          </p:cNvPr>
          <p:cNvCxnSpPr>
            <a:cxnSpLocks/>
          </p:cNvCxnSpPr>
          <p:nvPr userDrawn="1"/>
        </p:nvCxnSpPr>
        <p:spPr>
          <a:xfrm>
            <a:off x="681038" y="5962650"/>
            <a:ext cx="10829925" cy="0"/>
          </a:xfrm>
          <a:prstGeom prst="line">
            <a:avLst/>
          </a:prstGeom>
          <a:ln w="19050">
            <a:solidFill>
              <a:srgbClr val="30AB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9752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D8AD-9E5A-9DF7-BAAC-55B618F274E1}"/>
              </a:ext>
            </a:extLst>
          </p:cNvPr>
          <p:cNvSpPr>
            <a:spLocks noGrp="1"/>
          </p:cNvSpPr>
          <p:nvPr>
            <p:ph type="title"/>
          </p:nvPr>
        </p:nvSpPr>
        <p:spPr/>
        <p:txBody>
          <a:bodyPr/>
          <a:lstStyle/>
          <a:p>
            <a:r>
              <a:rPr lang="en-GB"/>
              <a:t>Click to edit Master title style</a:t>
            </a:r>
            <a:endParaRPr lang="fr-BE"/>
          </a:p>
        </p:txBody>
      </p:sp>
      <p:sp>
        <p:nvSpPr>
          <p:cNvPr id="3" name="Content Placeholder 2">
            <a:extLst>
              <a:ext uri="{FF2B5EF4-FFF2-40B4-BE49-F238E27FC236}">
                <a16:creationId xmlns:a16="http://schemas.microsoft.com/office/drawing/2014/main" id="{57A2B93C-34EA-1706-B29B-90EBF3124BBB}"/>
              </a:ext>
            </a:extLst>
          </p:cNvPr>
          <p:cNvSpPr>
            <a:spLocks noGrp="1"/>
          </p:cNvSpPr>
          <p:nvPr>
            <p:ph sz="half" idx="1"/>
          </p:nvPr>
        </p:nvSpPr>
        <p:spPr>
          <a:xfrm>
            <a:off x="681036" y="1924050"/>
            <a:ext cx="5181599" cy="37719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BE" dirty="0"/>
          </a:p>
        </p:txBody>
      </p:sp>
      <p:sp>
        <p:nvSpPr>
          <p:cNvPr id="4" name="Content Placeholder 3">
            <a:extLst>
              <a:ext uri="{FF2B5EF4-FFF2-40B4-BE49-F238E27FC236}">
                <a16:creationId xmlns:a16="http://schemas.microsoft.com/office/drawing/2014/main" id="{5718A7A4-453C-3170-CDBB-0BC416E90097}"/>
              </a:ext>
            </a:extLst>
          </p:cNvPr>
          <p:cNvSpPr>
            <a:spLocks noGrp="1"/>
          </p:cNvSpPr>
          <p:nvPr>
            <p:ph sz="half" idx="2"/>
          </p:nvPr>
        </p:nvSpPr>
        <p:spPr>
          <a:xfrm>
            <a:off x="6324658" y="1924050"/>
            <a:ext cx="5181599" cy="37719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BE" dirty="0"/>
          </a:p>
        </p:txBody>
      </p:sp>
      <p:sp>
        <p:nvSpPr>
          <p:cNvPr id="5" name="Date Placeholder 4">
            <a:extLst>
              <a:ext uri="{FF2B5EF4-FFF2-40B4-BE49-F238E27FC236}">
                <a16:creationId xmlns:a16="http://schemas.microsoft.com/office/drawing/2014/main" id="{2CE60C5B-9A56-12C6-A27C-4A3FEC71FB77}"/>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6" name="Footer Placeholder 5">
            <a:extLst>
              <a:ext uri="{FF2B5EF4-FFF2-40B4-BE49-F238E27FC236}">
                <a16:creationId xmlns:a16="http://schemas.microsoft.com/office/drawing/2014/main" id="{64A1C1E1-CD30-0D91-DEC0-0B8AA87A5E38}"/>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8E0A2039-3E0F-D971-5A11-5FF9BB8DE2B1}"/>
              </a:ext>
            </a:extLst>
          </p:cNvPr>
          <p:cNvSpPr>
            <a:spLocks noGrp="1"/>
          </p:cNvSpPr>
          <p:nvPr>
            <p:ph type="sldNum" sz="quarter" idx="12"/>
          </p:nvPr>
        </p:nvSpPr>
        <p:spPr/>
        <p:txBody>
          <a:bodyPr/>
          <a:lstStyle/>
          <a:p>
            <a:fld id="{472DD50F-F470-4163-91A7-4B7678FE4A77}" type="slidenum">
              <a:rPr lang="fr-BE" smtClean="0"/>
              <a:t>‹#›</a:t>
            </a:fld>
            <a:endParaRPr lang="fr-BE"/>
          </a:p>
        </p:txBody>
      </p:sp>
      <p:sp>
        <p:nvSpPr>
          <p:cNvPr id="11" name="Text Placeholder 8">
            <a:extLst>
              <a:ext uri="{FF2B5EF4-FFF2-40B4-BE49-F238E27FC236}">
                <a16:creationId xmlns:a16="http://schemas.microsoft.com/office/drawing/2014/main" id="{48485810-819F-F262-60F8-239845A6423C}"/>
              </a:ext>
            </a:extLst>
          </p:cNvPr>
          <p:cNvSpPr>
            <a:spLocks noGrp="1"/>
          </p:cNvSpPr>
          <p:nvPr>
            <p:ph type="body" sz="quarter" idx="13" hasCustomPrompt="1"/>
          </p:nvPr>
        </p:nvSpPr>
        <p:spPr>
          <a:xfrm>
            <a:off x="766761" y="6203950"/>
            <a:ext cx="8434387" cy="263525"/>
          </a:xfrm>
        </p:spPr>
        <p:txBody>
          <a:bodyPr lIns="0" tIns="0" rIns="0" bIns="0">
            <a:normAutofit/>
          </a:bodyPr>
          <a:lstStyle>
            <a:lvl1pPr marL="0" indent="0">
              <a:buNone/>
              <a:tabLst>
                <a:tab pos="2333625" algn="l"/>
              </a:tabLst>
              <a:defRPr sz="1200">
                <a:solidFill>
                  <a:schemeClr val="accent1"/>
                </a:solidFill>
              </a:defRPr>
            </a:lvl1pPr>
          </a:lstStyle>
          <a:p>
            <a:pPr lvl="0"/>
            <a:r>
              <a:rPr lang="en-US" dirty="0"/>
              <a:t>https://</a:t>
            </a:r>
            <a:endParaRPr lang="en-GB" dirty="0"/>
          </a:p>
        </p:txBody>
      </p:sp>
      <p:cxnSp>
        <p:nvCxnSpPr>
          <p:cNvPr id="12" name="Straight Connector 11">
            <a:extLst>
              <a:ext uri="{FF2B5EF4-FFF2-40B4-BE49-F238E27FC236}">
                <a16:creationId xmlns:a16="http://schemas.microsoft.com/office/drawing/2014/main" id="{CD2261BA-08B7-6CBD-93B4-42BD955C16B9}"/>
              </a:ext>
            </a:extLst>
          </p:cNvPr>
          <p:cNvCxnSpPr>
            <a:cxnSpLocks/>
          </p:cNvCxnSpPr>
          <p:nvPr userDrawn="1"/>
        </p:nvCxnSpPr>
        <p:spPr>
          <a:xfrm>
            <a:off x="681038" y="5962650"/>
            <a:ext cx="10829925" cy="0"/>
          </a:xfrm>
          <a:prstGeom prst="line">
            <a:avLst/>
          </a:prstGeom>
          <a:ln w="19050">
            <a:solidFill>
              <a:srgbClr val="30AB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25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TABLE">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7C65CF10-7A73-8D86-831F-8E5F2B85080A}"/>
              </a:ext>
            </a:extLst>
          </p:cNvPr>
          <p:cNvSpPr>
            <a:spLocks noGrp="1"/>
          </p:cNvSpPr>
          <p:nvPr>
            <p:ph type="tbl" sz="quarter" idx="16"/>
          </p:nvPr>
        </p:nvSpPr>
        <p:spPr>
          <a:xfrm>
            <a:off x="3970338" y="1649755"/>
            <a:ext cx="7540625" cy="3788667"/>
          </a:xfrm>
        </p:spPr>
        <p:txBody>
          <a:bodyPr/>
          <a:lstStyle/>
          <a:p>
            <a:endParaRPr lang="en-GB"/>
          </a:p>
        </p:txBody>
      </p:sp>
      <p:sp>
        <p:nvSpPr>
          <p:cNvPr id="2" name="Title 1">
            <a:extLst>
              <a:ext uri="{FF2B5EF4-FFF2-40B4-BE49-F238E27FC236}">
                <a16:creationId xmlns:a16="http://schemas.microsoft.com/office/drawing/2014/main" id="{EB3F714D-FFF9-3AE6-A8B0-39B97A44B597}"/>
              </a:ext>
            </a:extLst>
          </p:cNvPr>
          <p:cNvSpPr>
            <a:spLocks noGrp="1"/>
          </p:cNvSpPr>
          <p:nvPr>
            <p:ph type="title"/>
          </p:nvPr>
        </p:nvSpPr>
        <p:spPr/>
        <p:txBody>
          <a:bodyPr/>
          <a:lstStyle/>
          <a:p>
            <a:r>
              <a:rPr lang="en-GB"/>
              <a:t>Click to edit Master title style</a:t>
            </a:r>
            <a:endParaRPr lang="fr-BE"/>
          </a:p>
        </p:txBody>
      </p:sp>
      <p:sp>
        <p:nvSpPr>
          <p:cNvPr id="3" name="Content Placeholder 2">
            <a:extLst>
              <a:ext uri="{FF2B5EF4-FFF2-40B4-BE49-F238E27FC236}">
                <a16:creationId xmlns:a16="http://schemas.microsoft.com/office/drawing/2014/main" id="{DC257781-8E01-9C26-DD96-1B64DF5FC505}"/>
              </a:ext>
            </a:extLst>
          </p:cNvPr>
          <p:cNvSpPr>
            <a:spLocks noGrp="1"/>
          </p:cNvSpPr>
          <p:nvPr>
            <p:ph idx="1"/>
          </p:nvPr>
        </p:nvSpPr>
        <p:spPr>
          <a:xfrm>
            <a:off x="681039" y="2139181"/>
            <a:ext cx="2033586" cy="3429770"/>
          </a:xfrm>
        </p:spPr>
        <p:txBody>
          <a:bodyPr>
            <a:normAutofit/>
          </a:bodyPr>
          <a:lstStyle>
            <a:lvl1pPr marL="0" indent="0">
              <a:buNone/>
              <a:defRPr sz="2000">
                <a:solidFill>
                  <a:schemeClr val="tx2"/>
                </a:solidFill>
              </a:defRPr>
            </a:lvl1pPr>
          </a:lstStyle>
          <a:p>
            <a:pPr lvl="0"/>
            <a:r>
              <a:rPr lang="en-GB" dirty="0"/>
              <a:t>Click to edit Master text styles</a:t>
            </a:r>
            <a:endParaRPr lang="fr-BE" dirty="0"/>
          </a:p>
        </p:txBody>
      </p:sp>
      <p:sp>
        <p:nvSpPr>
          <p:cNvPr id="4" name="Date Placeholder 3">
            <a:extLst>
              <a:ext uri="{FF2B5EF4-FFF2-40B4-BE49-F238E27FC236}">
                <a16:creationId xmlns:a16="http://schemas.microsoft.com/office/drawing/2014/main" id="{CAF0CC90-07F8-421E-BB5C-E6BB50B7F022}"/>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6AEA9546-FCB1-C1BE-AD79-D2DE285AFE68}"/>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4CCBA635-62AC-7FA5-45B5-7B0F7F3F4265}"/>
              </a:ext>
            </a:extLst>
          </p:cNvPr>
          <p:cNvSpPr>
            <a:spLocks noGrp="1"/>
          </p:cNvSpPr>
          <p:nvPr>
            <p:ph type="sldNum" sz="quarter" idx="12"/>
          </p:nvPr>
        </p:nvSpPr>
        <p:spPr/>
        <p:txBody>
          <a:bodyPr/>
          <a:lstStyle/>
          <a:p>
            <a:fld id="{472DD50F-F470-4163-91A7-4B7678FE4A77}" type="slidenum">
              <a:rPr lang="fr-BE" smtClean="0"/>
              <a:t>‹#›</a:t>
            </a:fld>
            <a:endParaRPr lang="fr-BE"/>
          </a:p>
        </p:txBody>
      </p:sp>
      <p:sp>
        <p:nvSpPr>
          <p:cNvPr id="9" name="Text Placeholder 8">
            <a:extLst>
              <a:ext uri="{FF2B5EF4-FFF2-40B4-BE49-F238E27FC236}">
                <a16:creationId xmlns:a16="http://schemas.microsoft.com/office/drawing/2014/main" id="{EC4C3B5B-B548-BC1A-5D03-869959DF8527}"/>
              </a:ext>
            </a:extLst>
          </p:cNvPr>
          <p:cNvSpPr>
            <a:spLocks noGrp="1"/>
          </p:cNvSpPr>
          <p:nvPr>
            <p:ph type="body" sz="quarter" idx="13" hasCustomPrompt="1"/>
          </p:nvPr>
        </p:nvSpPr>
        <p:spPr>
          <a:xfrm>
            <a:off x="766761" y="6203950"/>
            <a:ext cx="8434387" cy="263525"/>
          </a:xfrm>
        </p:spPr>
        <p:txBody>
          <a:bodyPr lIns="0" tIns="0" rIns="0" bIns="0">
            <a:normAutofit/>
          </a:bodyPr>
          <a:lstStyle>
            <a:lvl1pPr marL="0" indent="0">
              <a:buNone/>
              <a:tabLst>
                <a:tab pos="2333625" algn="l"/>
              </a:tabLst>
              <a:defRPr sz="1200">
                <a:solidFill>
                  <a:schemeClr val="accent1"/>
                </a:solidFill>
              </a:defRPr>
            </a:lvl1pPr>
          </a:lstStyle>
          <a:p>
            <a:pPr lvl="0"/>
            <a:r>
              <a:rPr lang="en-US" dirty="0"/>
              <a:t>https://</a:t>
            </a:r>
            <a:endParaRPr lang="en-GB" dirty="0"/>
          </a:p>
        </p:txBody>
      </p:sp>
      <p:cxnSp>
        <p:nvCxnSpPr>
          <p:cNvPr id="15" name="Straight Connector 14">
            <a:extLst>
              <a:ext uri="{FF2B5EF4-FFF2-40B4-BE49-F238E27FC236}">
                <a16:creationId xmlns:a16="http://schemas.microsoft.com/office/drawing/2014/main" id="{66BEF42A-C6A5-3DD3-CE03-99EFD38060BA}"/>
              </a:ext>
            </a:extLst>
          </p:cNvPr>
          <p:cNvCxnSpPr>
            <a:cxnSpLocks/>
          </p:cNvCxnSpPr>
          <p:nvPr userDrawn="1"/>
        </p:nvCxnSpPr>
        <p:spPr>
          <a:xfrm>
            <a:off x="681038" y="5962650"/>
            <a:ext cx="10829925" cy="0"/>
          </a:xfrm>
          <a:prstGeom prst="line">
            <a:avLst/>
          </a:prstGeom>
          <a:ln w="19050">
            <a:solidFill>
              <a:srgbClr val="30AB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6882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3 icones">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9FD055C5-9E1B-7D4F-9763-5343822FA81E}"/>
              </a:ext>
            </a:extLst>
          </p:cNvPr>
          <p:cNvSpPr>
            <a:spLocks noGrp="1"/>
          </p:cNvSpPr>
          <p:nvPr>
            <p:ph idx="13" hasCustomPrompt="1"/>
          </p:nvPr>
        </p:nvSpPr>
        <p:spPr>
          <a:xfrm>
            <a:off x="4745831" y="4399323"/>
            <a:ext cx="2700336" cy="531844"/>
          </a:xfrm>
        </p:spPr>
        <p:txBody>
          <a:bodyPr>
            <a:normAutofit/>
          </a:bodyPr>
          <a:lstStyle>
            <a:lvl1pPr marL="0" indent="0" algn="ctr">
              <a:buNone/>
              <a:defRPr sz="3200" b="1">
                <a:solidFill>
                  <a:schemeClr val="accent2"/>
                </a:solidFill>
              </a:defRPr>
            </a:lvl1pPr>
          </a:lstStyle>
          <a:p>
            <a:pPr lvl="0"/>
            <a:r>
              <a:rPr lang="en-GB" dirty="0"/>
              <a:t>Access</a:t>
            </a:r>
            <a:endParaRPr lang="fr-BE" dirty="0"/>
          </a:p>
        </p:txBody>
      </p:sp>
      <p:sp>
        <p:nvSpPr>
          <p:cNvPr id="2" name="Title 1">
            <a:extLst>
              <a:ext uri="{FF2B5EF4-FFF2-40B4-BE49-F238E27FC236}">
                <a16:creationId xmlns:a16="http://schemas.microsoft.com/office/drawing/2014/main" id="{EB3F714D-FFF9-3AE6-A8B0-39B97A44B597}"/>
              </a:ext>
            </a:extLst>
          </p:cNvPr>
          <p:cNvSpPr>
            <a:spLocks noGrp="1"/>
          </p:cNvSpPr>
          <p:nvPr>
            <p:ph type="title"/>
          </p:nvPr>
        </p:nvSpPr>
        <p:spPr/>
        <p:txBody>
          <a:bodyPr/>
          <a:lstStyle/>
          <a:p>
            <a:r>
              <a:rPr lang="en-GB"/>
              <a:t>Click to edit Master title style</a:t>
            </a:r>
            <a:endParaRPr lang="fr-BE"/>
          </a:p>
        </p:txBody>
      </p:sp>
      <p:sp>
        <p:nvSpPr>
          <p:cNvPr id="3" name="Content Placeholder 2">
            <a:extLst>
              <a:ext uri="{FF2B5EF4-FFF2-40B4-BE49-F238E27FC236}">
                <a16:creationId xmlns:a16="http://schemas.microsoft.com/office/drawing/2014/main" id="{DC257781-8E01-9C26-DD96-1B64DF5FC505}"/>
              </a:ext>
            </a:extLst>
          </p:cNvPr>
          <p:cNvSpPr>
            <a:spLocks noGrp="1"/>
          </p:cNvSpPr>
          <p:nvPr>
            <p:ph idx="1" hasCustomPrompt="1"/>
          </p:nvPr>
        </p:nvSpPr>
        <p:spPr>
          <a:xfrm>
            <a:off x="1346959" y="4399323"/>
            <a:ext cx="2700336" cy="531844"/>
          </a:xfrm>
        </p:spPr>
        <p:txBody>
          <a:bodyPr>
            <a:normAutofit/>
          </a:bodyPr>
          <a:lstStyle>
            <a:lvl1pPr marL="0" indent="0" algn="ctr">
              <a:buNone/>
              <a:defRPr sz="3200" b="1">
                <a:solidFill>
                  <a:schemeClr val="accent1"/>
                </a:solidFill>
              </a:defRPr>
            </a:lvl1pPr>
          </a:lstStyle>
          <a:p>
            <a:pPr lvl="0"/>
            <a:r>
              <a:rPr lang="en-GB" dirty="0"/>
              <a:t>Innovation</a:t>
            </a:r>
            <a:endParaRPr lang="fr-BE" dirty="0"/>
          </a:p>
        </p:txBody>
      </p:sp>
      <p:sp>
        <p:nvSpPr>
          <p:cNvPr id="4" name="Date Placeholder 3">
            <a:extLst>
              <a:ext uri="{FF2B5EF4-FFF2-40B4-BE49-F238E27FC236}">
                <a16:creationId xmlns:a16="http://schemas.microsoft.com/office/drawing/2014/main" id="{CAF0CC90-07F8-421E-BB5C-E6BB50B7F022}"/>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6AEA9546-FCB1-C1BE-AD79-D2DE285AFE68}"/>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4CCBA635-62AC-7FA5-45B5-7B0F7F3F4265}"/>
              </a:ext>
            </a:extLst>
          </p:cNvPr>
          <p:cNvSpPr>
            <a:spLocks noGrp="1"/>
          </p:cNvSpPr>
          <p:nvPr>
            <p:ph type="sldNum" sz="quarter" idx="12"/>
          </p:nvPr>
        </p:nvSpPr>
        <p:spPr/>
        <p:txBody>
          <a:bodyPr/>
          <a:lstStyle/>
          <a:p>
            <a:fld id="{472DD50F-F470-4163-91A7-4B7678FE4A77}" type="slidenum">
              <a:rPr lang="fr-BE" smtClean="0"/>
              <a:t>‹#›</a:t>
            </a:fld>
            <a:endParaRPr lang="fr-BE"/>
          </a:p>
        </p:txBody>
      </p:sp>
      <p:grpSp>
        <p:nvGrpSpPr>
          <p:cNvPr id="7" name="Group 6">
            <a:extLst>
              <a:ext uri="{FF2B5EF4-FFF2-40B4-BE49-F238E27FC236}">
                <a16:creationId xmlns:a16="http://schemas.microsoft.com/office/drawing/2014/main" id="{A0922B12-D779-C613-A483-A585803E3DFC}"/>
              </a:ext>
            </a:extLst>
          </p:cNvPr>
          <p:cNvGrpSpPr/>
          <p:nvPr userDrawn="1"/>
        </p:nvGrpSpPr>
        <p:grpSpPr>
          <a:xfrm>
            <a:off x="1651760" y="2021644"/>
            <a:ext cx="8888480" cy="2090737"/>
            <a:chOff x="1423988" y="1728787"/>
            <a:chExt cx="8888480" cy="2090737"/>
          </a:xfrm>
        </p:grpSpPr>
        <p:pic>
          <p:nvPicPr>
            <p:cNvPr id="8" name="Graphic 7">
              <a:extLst>
                <a:ext uri="{FF2B5EF4-FFF2-40B4-BE49-F238E27FC236}">
                  <a16:creationId xmlns:a16="http://schemas.microsoft.com/office/drawing/2014/main" id="{E582DAEB-9B1E-3178-6D7D-A1D9401F50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3988" y="1728788"/>
              <a:ext cx="2090736" cy="2090736"/>
            </a:xfrm>
            <a:prstGeom prst="rect">
              <a:avLst/>
            </a:prstGeom>
          </p:spPr>
        </p:pic>
        <p:pic>
          <p:nvPicPr>
            <p:cNvPr id="9" name="Graphic 8">
              <a:extLst>
                <a:ext uri="{FF2B5EF4-FFF2-40B4-BE49-F238E27FC236}">
                  <a16:creationId xmlns:a16="http://schemas.microsoft.com/office/drawing/2014/main" id="{66C3C9EA-2F69-99DD-DA14-98EFCD3641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22860" y="1728788"/>
              <a:ext cx="2090736" cy="2090736"/>
            </a:xfrm>
            <a:prstGeom prst="rect">
              <a:avLst/>
            </a:prstGeom>
          </p:spPr>
        </p:pic>
        <p:pic>
          <p:nvPicPr>
            <p:cNvPr id="10" name="Graphic 9">
              <a:extLst>
                <a:ext uri="{FF2B5EF4-FFF2-40B4-BE49-F238E27FC236}">
                  <a16:creationId xmlns:a16="http://schemas.microsoft.com/office/drawing/2014/main" id="{774D7F83-5A80-A260-5332-C7C4C1E8DF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21732" y="1728787"/>
              <a:ext cx="2090736" cy="2090736"/>
            </a:xfrm>
            <a:prstGeom prst="rect">
              <a:avLst/>
            </a:prstGeom>
          </p:spPr>
        </p:pic>
      </p:grpSp>
      <p:sp>
        <p:nvSpPr>
          <p:cNvPr id="16" name="Content Placeholder 2">
            <a:extLst>
              <a:ext uri="{FF2B5EF4-FFF2-40B4-BE49-F238E27FC236}">
                <a16:creationId xmlns:a16="http://schemas.microsoft.com/office/drawing/2014/main" id="{28FD21DA-3089-7FA5-6067-897926153F12}"/>
              </a:ext>
            </a:extLst>
          </p:cNvPr>
          <p:cNvSpPr>
            <a:spLocks noGrp="1"/>
          </p:cNvSpPr>
          <p:nvPr>
            <p:ph idx="14" hasCustomPrompt="1"/>
          </p:nvPr>
        </p:nvSpPr>
        <p:spPr>
          <a:xfrm>
            <a:off x="8153400" y="4399323"/>
            <a:ext cx="2700336" cy="531844"/>
          </a:xfrm>
        </p:spPr>
        <p:txBody>
          <a:bodyPr>
            <a:normAutofit/>
          </a:bodyPr>
          <a:lstStyle>
            <a:lvl1pPr marL="0" indent="0" algn="ctr">
              <a:buNone/>
              <a:defRPr sz="3200" b="1">
                <a:solidFill>
                  <a:schemeClr val="accent3"/>
                </a:solidFill>
              </a:defRPr>
            </a:lvl1pPr>
          </a:lstStyle>
          <a:p>
            <a:pPr lvl="0"/>
            <a:r>
              <a:rPr lang="en-GB" dirty="0"/>
              <a:t>Value</a:t>
            </a:r>
            <a:endParaRPr lang="fr-BE" dirty="0"/>
          </a:p>
        </p:txBody>
      </p:sp>
      <p:sp>
        <p:nvSpPr>
          <p:cNvPr id="17" name="Text Placeholder 8">
            <a:extLst>
              <a:ext uri="{FF2B5EF4-FFF2-40B4-BE49-F238E27FC236}">
                <a16:creationId xmlns:a16="http://schemas.microsoft.com/office/drawing/2014/main" id="{EA6F917C-6CF8-E99E-FE35-1706CB0012D4}"/>
              </a:ext>
            </a:extLst>
          </p:cNvPr>
          <p:cNvSpPr>
            <a:spLocks noGrp="1"/>
          </p:cNvSpPr>
          <p:nvPr>
            <p:ph type="body" sz="quarter" idx="15" hasCustomPrompt="1"/>
          </p:nvPr>
        </p:nvSpPr>
        <p:spPr>
          <a:xfrm>
            <a:off x="766761" y="6203950"/>
            <a:ext cx="8434387" cy="263525"/>
          </a:xfrm>
        </p:spPr>
        <p:txBody>
          <a:bodyPr lIns="0" tIns="0" rIns="0" bIns="0">
            <a:normAutofit/>
          </a:bodyPr>
          <a:lstStyle>
            <a:lvl1pPr marL="0" indent="0">
              <a:buNone/>
              <a:tabLst>
                <a:tab pos="2333625" algn="l"/>
              </a:tabLst>
              <a:defRPr sz="1200">
                <a:solidFill>
                  <a:schemeClr val="accent1"/>
                </a:solidFill>
              </a:defRPr>
            </a:lvl1pPr>
          </a:lstStyle>
          <a:p>
            <a:pPr lvl="0"/>
            <a:r>
              <a:rPr lang="en-US" dirty="0"/>
              <a:t>https://</a:t>
            </a:r>
            <a:endParaRPr lang="en-GB" dirty="0"/>
          </a:p>
        </p:txBody>
      </p:sp>
      <p:cxnSp>
        <p:nvCxnSpPr>
          <p:cNvPr id="18" name="Straight Connector 17">
            <a:extLst>
              <a:ext uri="{FF2B5EF4-FFF2-40B4-BE49-F238E27FC236}">
                <a16:creationId xmlns:a16="http://schemas.microsoft.com/office/drawing/2014/main" id="{C6D37FCC-E954-BF2B-0E7E-6B607F592CFD}"/>
              </a:ext>
            </a:extLst>
          </p:cNvPr>
          <p:cNvCxnSpPr>
            <a:cxnSpLocks/>
          </p:cNvCxnSpPr>
          <p:nvPr userDrawn="1"/>
        </p:nvCxnSpPr>
        <p:spPr>
          <a:xfrm>
            <a:off x="681038" y="5962650"/>
            <a:ext cx="10829925" cy="0"/>
          </a:xfrm>
          <a:prstGeom prst="line">
            <a:avLst/>
          </a:prstGeom>
          <a:ln w="19050">
            <a:solidFill>
              <a:srgbClr val="30AB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3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f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714D-FFF9-3AE6-A8B0-39B97A44B597}"/>
              </a:ext>
            </a:extLst>
          </p:cNvPr>
          <p:cNvSpPr>
            <a:spLocks noGrp="1"/>
          </p:cNvSpPr>
          <p:nvPr>
            <p:ph type="title"/>
          </p:nvPr>
        </p:nvSpPr>
        <p:spPr>
          <a:xfrm>
            <a:off x="681038" y="630116"/>
            <a:ext cx="9463087" cy="458537"/>
          </a:xfrm>
        </p:spPr>
        <p:txBody>
          <a:bodyPr/>
          <a:lstStyle>
            <a:lvl1pPr>
              <a:defRPr>
                <a:solidFill>
                  <a:schemeClr val="accent1"/>
                </a:solidFill>
              </a:defRPr>
            </a:lvl1pPr>
          </a:lstStyle>
          <a:p>
            <a:r>
              <a:rPr lang="en-GB" dirty="0"/>
              <a:t>Click to edit Master title style</a:t>
            </a:r>
            <a:endParaRPr lang="fr-BE" dirty="0"/>
          </a:p>
        </p:txBody>
      </p:sp>
      <p:sp>
        <p:nvSpPr>
          <p:cNvPr id="3" name="Content Placeholder 2">
            <a:extLst>
              <a:ext uri="{FF2B5EF4-FFF2-40B4-BE49-F238E27FC236}">
                <a16:creationId xmlns:a16="http://schemas.microsoft.com/office/drawing/2014/main" id="{DC257781-8E01-9C26-DD96-1B64DF5FC505}"/>
              </a:ext>
            </a:extLst>
          </p:cNvPr>
          <p:cNvSpPr>
            <a:spLocks noGrp="1"/>
          </p:cNvSpPr>
          <p:nvPr>
            <p:ph idx="1"/>
          </p:nvPr>
        </p:nvSpPr>
        <p:spPr>
          <a:xfrm>
            <a:off x="681037" y="2313027"/>
            <a:ext cx="10829925" cy="34425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BE" dirty="0"/>
          </a:p>
        </p:txBody>
      </p:sp>
      <p:sp>
        <p:nvSpPr>
          <p:cNvPr id="4" name="Date Placeholder 3">
            <a:extLst>
              <a:ext uri="{FF2B5EF4-FFF2-40B4-BE49-F238E27FC236}">
                <a16:creationId xmlns:a16="http://schemas.microsoft.com/office/drawing/2014/main" id="{CAF0CC90-07F8-421E-BB5C-E6BB50B7F022}"/>
              </a:ext>
            </a:extLst>
          </p:cNvPr>
          <p:cNvSpPr>
            <a:spLocks noGrp="1"/>
          </p:cNvSpPr>
          <p:nvPr>
            <p:ph type="dt" sz="half" idx="10"/>
          </p:nvPr>
        </p:nvSpPr>
        <p:spPr/>
        <p:txBody>
          <a:body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6AEA9546-FCB1-C1BE-AD79-D2DE285AFE68}"/>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4CCBA635-62AC-7FA5-45B5-7B0F7F3F4265}"/>
              </a:ext>
            </a:extLst>
          </p:cNvPr>
          <p:cNvSpPr>
            <a:spLocks noGrp="1"/>
          </p:cNvSpPr>
          <p:nvPr>
            <p:ph type="sldNum" sz="quarter" idx="12"/>
          </p:nvPr>
        </p:nvSpPr>
        <p:spPr/>
        <p:txBody>
          <a:bodyPr/>
          <a:lstStyle/>
          <a:p>
            <a:fld id="{472DD50F-F470-4163-91A7-4B7678FE4A77}" type="slidenum">
              <a:rPr lang="fr-BE" smtClean="0"/>
              <a:t>‹#›</a:t>
            </a:fld>
            <a:endParaRPr lang="fr-BE"/>
          </a:p>
        </p:txBody>
      </p:sp>
      <p:sp>
        <p:nvSpPr>
          <p:cNvPr id="9" name="Text Placeholder 8">
            <a:extLst>
              <a:ext uri="{FF2B5EF4-FFF2-40B4-BE49-F238E27FC236}">
                <a16:creationId xmlns:a16="http://schemas.microsoft.com/office/drawing/2014/main" id="{EC4C3B5B-B548-BC1A-5D03-869959DF8527}"/>
              </a:ext>
            </a:extLst>
          </p:cNvPr>
          <p:cNvSpPr>
            <a:spLocks noGrp="1"/>
          </p:cNvSpPr>
          <p:nvPr>
            <p:ph type="body" sz="quarter" idx="13" hasCustomPrompt="1"/>
          </p:nvPr>
        </p:nvSpPr>
        <p:spPr>
          <a:xfrm>
            <a:off x="766761" y="6203950"/>
            <a:ext cx="8434387" cy="263525"/>
          </a:xfrm>
        </p:spPr>
        <p:txBody>
          <a:bodyPr lIns="0" tIns="0" rIns="0" bIns="0">
            <a:normAutofit/>
          </a:bodyPr>
          <a:lstStyle>
            <a:lvl1pPr marL="0" indent="0">
              <a:buNone/>
              <a:tabLst>
                <a:tab pos="2333625" algn="l"/>
              </a:tabLst>
              <a:defRPr sz="1200">
                <a:solidFill>
                  <a:schemeClr val="accent1"/>
                </a:solidFill>
              </a:defRPr>
            </a:lvl1pPr>
          </a:lstStyle>
          <a:p>
            <a:pPr lvl="0"/>
            <a:r>
              <a:rPr lang="en-US" dirty="0"/>
              <a:t>https://</a:t>
            </a:r>
            <a:endParaRPr lang="en-GB" dirty="0"/>
          </a:p>
        </p:txBody>
      </p:sp>
      <p:sp>
        <p:nvSpPr>
          <p:cNvPr id="10" name="Content Placeholder 9">
            <a:extLst>
              <a:ext uri="{FF2B5EF4-FFF2-40B4-BE49-F238E27FC236}">
                <a16:creationId xmlns:a16="http://schemas.microsoft.com/office/drawing/2014/main" id="{BC4BEB2D-7567-819A-90B1-7E773AC3D10D}"/>
              </a:ext>
            </a:extLst>
          </p:cNvPr>
          <p:cNvSpPr>
            <a:spLocks noGrp="1"/>
          </p:cNvSpPr>
          <p:nvPr>
            <p:ph sz="quarter" idx="14" hasCustomPrompt="1"/>
          </p:nvPr>
        </p:nvSpPr>
        <p:spPr>
          <a:xfrm>
            <a:off x="681038" y="1047750"/>
            <a:ext cx="9463087" cy="416131"/>
          </a:xfrm>
        </p:spPr>
        <p:txBody>
          <a:bodyPr lIns="0" tIns="0" rIns="0" bIns="0">
            <a:normAutofit/>
          </a:bodyPr>
          <a:lstStyle>
            <a:lvl1pPr marL="0" indent="0">
              <a:buNone/>
              <a:defRPr sz="30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XX June 2023, 14:00-16:00 CEST</a:t>
            </a:r>
            <a:endParaRPr lang="en-GB" dirty="0"/>
          </a:p>
        </p:txBody>
      </p:sp>
      <p:sp>
        <p:nvSpPr>
          <p:cNvPr id="12" name="Content Placeholder 11">
            <a:extLst>
              <a:ext uri="{FF2B5EF4-FFF2-40B4-BE49-F238E27FC236}">
                <a16:creationId xmlns:a16="http://schemas.microsoft.com/office/drawing/2014/main" id="{7737FD78-42BE-9FFD-37F0-FB85FEB1D90C}"/>
              </a:ext>
            </a:extLst>
          </p:cNvPr>
          <p:cNvSpPr>
            <a:spLocks noGrp="1"/>
          </p:cNvSpPr>
          <p:nvPr>
            <p:ph sz="quarter" idx="15" hasCustomPrompt="1"/>
          </p:nvPr>
        </p:nvSpPr>
        <p:spPr>
          <a:xfrm>
            <a:off x="681036" y="1468187"/>
            <a:ext cx="9463087" cy="416131"/>
          </a:xfrm>
        </p:spPr>
        <p:txBody>
          <a:bodyPr lIns="0" tIns="0" rIns="0" bIns="0">
            <a:normAutofit/>
          </a:bodyPr>
          <a:lstStyle>
            <a:lvl1pPr marL="0" indent="0">
              <a:buNone/>
              <a:defRPr sz="3000">
                <a:solidFill>
                  <a:schemeClr val="accent1"/>
                </a:solidFill>
              </a:defRPr>
            </a:lvl1pPr>
          </a:lstStyle>
          <a:p>
            <a:pPr lvl="0"/>
            <a:r>
              <a:rPr lang="en-US" dirty="0"/>
              <a:t>Virtual meeting</a:t>
            </a:r>
            <a:endParaRPr lang="en-GB" dirty="0"/>
          </a:p>
        </p:txBody>
      </p:sp>
      <p:sp>
        <p:nvSpPr>
          <p:cNvPr id="14" name="Text Placeholder 13">
            <a:extLst>
              <a:ext uri="{FF2B5EF4-FFF2-40B4-BE49-F238E27FC236}">
                <a16:creationId xmlns:a16="http://schemas.microsoft.com/office/drawing/2014/main" id="{E508BD41-A99D-FCE8-BF2D-F851012081E5}"/>
              </a:ext>
            </a:extLst>
          </p:cNvPr>
          <p:cNvSpPr>
            <a:spLocks noGrp="1"/>
          </p:cNvSpPr>
          <p:nvPr>
            <p:ph type="body" sz="quarter" idx="16" hasCustomPrompt="1"/>
          </p:nvPr>
        </p:nvSpPr>
        <p:spPr>
          <a:xfrm>
            <a:off x="681036" y="1870074"/>
            <a:ext cx="10829923" cy="414371"/>
          </a:xfrm>
        </p:spPr>
        <p:txBody>
          <a:bodyPr lIns="0" tIns="0" rIns="0" bIns="0">
            <a:noAutofit/>
          </a:bodyPr>
          <a:lstStyle>
            <a:lvl1pPr marL="0" indent="0">
              <a:buNone/>
              <a:defRPr sz="1800">
                <a:solidFill>
                  <a:schemeClr val="tx2"/>
                </a:solidFill>
              </a:defRPr>
            </a:lvl1pPr>
          </a:lstStyle>
          <a:p>
            <a:pPr lvl="0"/>
            <a:r>
              <a:rPr lang="en-US" dirty="0"/>
              <a:t>Draft Agenda</a:t>
            </a:r>
            <a:endParaRPr lang="en-GB" dirty="0"/>
          </a:p>
        </p:txBody>
      </p:sp>
      <p:pic>
        <p:nvPicPr>
          <p:cNvPr id="15" name="Graphic 14">
            <a:extLst>
              <a:ext uri="{FF2B5EF4-FFF2-40B4-BE49-F238E27FC236}">
                <a16:creationId xmlns:a16="http://schemas.microsoft.com/office/drawing/2014/main" id="{001D06ED-F859-E7BB-3CD9-69BA58760B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39437" y="593558"/>
            <a:ext cx="999744" cy="999744"/>
          </a:xfrm>
          <a:prstGeom prst="rect">
            <a:avLst/>
          </a:prstGeom>
        </p:spPr>
      </p:pic>
      <p:cxnSp>
        <p:nvCxnSpPr>
          <p:cNvPr id="19" name="Straight Connector 18">
            <a:extLst>
              <a:ext uri="{FF2B5EF4-FFF2-40B4-BE49-F238E27FC236}">
                <a16:creationId xmlns:a16="http://schemas.microsoft.com/office/drawing/2014/main" id="{CC9AE10B-B58C-3F14-7539-3B3ABFD589C3}"/>
              </a:ext>
            </a:extLst>
          </p:cNvPr>
          <p:cNvCxnSpPr>
            <a:cxnSpLocks/>
          </p:cNvCxnSpPr>
          <p:nvPr userDrawn="1"/>
        </p:nvCxnSpPr>
        <p:spPr>
          <a:xfrm>
            <a:off x="681038" y="5962650"/>
            <a:ext cx="10829925" cy="0"/>
          </a:xfrm>
          <a:prstGeom prst="line">
            <a:avLst/>
          </a:prstGeom>
          <a:ln w="19050">
            <a:solidFill>
              <a:srgbClr val="30AB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2047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B6D1DB-87A9-A4E6-40BE-93AA08919335}"/>
              </a:ext>
            </a:extLst>
          </p:cNvPr>
          <p:cNvSpPr>
            <a:spLocks noGrp="1"/>
          </p:cNvSpPr>
          <p:nvPr>
            <p:ph type="title"/>
          </p:nvPr>
        </p:nvSpPr>
        <p:spPr>
          <a:xfrm>
            <a:off x="681038" y="638381"/>
            <a:ext cx="10829924" cy="458537"/>
          </a:xfrm>
          <a:prstGeom prst="rect">
            <a:avLst/>
          </a:prstGeom>
        </p:spPr>
        <p:txBody>
          <a:bodyPr vert="horz" lIns="0" tIns="0" rIns="0" bIns="0" rtlCol="0" anchor="t" anchorCtr="0">
            <a:normAutofit/>
          </a:bodyPr>
          <a:lstStyle/>
          <a:p>
            <a:r>
              <a:rPr lang="en-GB" dirty="0"/>
              <a:t>Click to edit Master title style</a:t>
            </a:r>
            <a:endParaRPr lang="fr-BE" dirty="0"/>
          </a:p>
        </p:txBody>
      </p:sp>
      <p:sp>
        <p:nvSpPr>
          <p:cNvPr id="3" name="Text Placeholder 2">
            <a:extLst>
              <a:ext uri="{FF2B5EF4-FFF2-40B4-BE49-F238E27FC236}">
                <a16:creationId xmlns:a16="http://schemas.microsoft.com/office/drawing/2014/main" id="{34B47C21-E3E8-0973-AC05-24366650CB8C}"/>
              </a:ext>
            </a:extLst>
          </p:cNvPr>
          <p:cNvSpPr>
            <a:spLocks noGrp="1"/>
          </p:cNvSpPr>
          <p:nvPr>
            <p:ph type="body" idx="1"/>
          </p:nvPr>
        </p:nvSpPr>
        <p:spPr>
          <a:xfrm>
            <a:off x="681037" y="1825625"/>
            <a:ext cx="10829925" cy="3743326"/>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BE" dirty="0"/>
          </a:p>
        </p:txBody>
      </p:sp>
      <p:sp>
        <p:nvSpPr>
          <p:cNvPr id="4" name="Date Placeholder 3">
            <a:extLst>
              <a:ext uri="{FF2B5EF4-FFF2-40B4-BE49-F238E27FC236}">
                <a16:creationId xmlns:a16="http://schemas.microsoft.com/office/drawing/2014/main" id="{F10FCC86-A7D1-D853-E456-62D30A2D7CE5}"/>
              </a:ext>
            </a:extLst>
          </p:cNvPr>
          <p:cNvSpPr>
            <a:spLocks noGrp="1"/>
          </p:cNvSpPr>
          <p:nvPr>
            <p:ph type="dt" sz="half" idx="2"/>
          </p:nvPr>
        </p:nvSpPr>
        <p:spPr>
          <a:xfrm>
            <a:off x="7541418" y="6345283"/>
            <a:ext cx="8334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1780C-DE20-4E73-B6AB-E412A90E5357}" type="datetimeFigureOut">
              <a:rPr lang="fr-BE" smtClean="0"/>
              <a:t>12-02-24</a:t>
            </a:fld>
            <a:endParaRPr lang="fr-BE"/>
          </a:p>
        </p:txBody>
      </p:sp>
      <p:sp>
        <p:nvSpPr>
          <p:cNvPr id="5" name="Footer Placeholder 4">
            <a:extLst>
              <a:ext uri="{FF2B5EF4-FFF2-40B4-BE49-F238E27FC236}">
                <a16:creationId xmlns:a16="http://schemas.microsoft.com/office/drawing/2014/main" id="{74F44C35-A614-00FD-5318-3C718AA24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AE3B800C-85A5-56CE-C302-FE9FBC473DCB}"/>
              </a:ext>
            </a:extLst>
          </p:cNvPr>
          <p:cNvSpPr>
            <a:spLocks noGrp="1"/>
          </p:cNvSpPr>
          <p:nvPr>
            <p:ph type="sldNum" sz="quarter" idx="4"/>
          </p:nvPr>
        </p:nvSpPr>
        <p:spPr>
          <a:xfrm>
            <a:off x="8543924" y="6356350"/>
            <a:ext cx="6572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DD50F-F470-4163-91A7-4B7678FE4A77}" type="slidenum">
              <a:rPr lang="fr-BE" smtClean="0"/>
              <a:t>‹#›</a:t>
            </a:fld>
            <a:endParaRPr lang="fr-BE"/>
          </a:p>
        </p:txBody>
      </p:sp>
      <p:pic>
        <p:nvPicPr>
          <p:cNvPr id="11" name="Graphic 10">
            <a:extLst>
              <a:ext uri="{FF2B5EF4-FFF2-40B4-BE49-F238E27FC236}">
                <a16:creationId xmlns:a16="http://schemas.microsoft.com/office/drawing/2014/main" id="{1A3B5292-D54D-1387-1DC2-252D29626368}"/>
              </a:ext>
            </a:extLst>
          </p:cNvPr>
          <p:cNvPicPr>
            <a:picLocks noChangeAspect="1"/>
          </p:cNvPicPr>
          <p:nvPr userDrawn="1"/>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644061" y="6159102"/>
            <a:ext cx="1866901" cy="353580"/>
          </a:xfrm>
          <a:prstGeom prst="rect">
            <a:avLst/>
          </a:prstGeom>
        </p:spPr>
      </p:pic>
    </p:spTree>
    <p:extLst>
      <p:ext uri="{BB962C8B-B14F-4D97-AF65-F5344CB8AC3E}">
        <p14:creationId xmlns:p14="http://schemas.microsoft.com/office/powerpoint/2010/main" val="1274812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9" r:id="rId4"/>
    <p:sldLayoutId id="2147483670" r:id="rId5"/>
    <p:sldLayoutId id="2147483652" r:id="rId6"/>
    <p:sldLayoutId id="2147483671" r:id="rId7"/>
    <p:sldLayoutId id="2147483660" r:id="rId8"/>
    <p:sldLayoutId id="2147483661" r:id="rId9"/>
    <p:sldLayoutId id="2147483654" r:id="rId10"/>
    <p:sldLayoutId id="2147483662" r:id="rId11"/>
    <p:sldLayoutId id="2147483663" r:id="rId12"/>
    <p:sldLayoutId id="2147483664" r:id="rId13"/>
    <p:sldLayoutId id="2147483665" r:id="rId14"/>
    <p:sldLayoutId id="2147483666" r:id="rId15"/>
    <p:sldLayoutId id="2147483667" r:id="rId16"/>
    <p:sldLayoutId id="2147483672" r:id="rId17"/>
    <p:sldLayoutId id="2147483651" r:id="rId18"/>
    <p:sldLayoutId id="2147483653" r:id="rId19"/>
    <p:sldLayoutId id="2147483655" r:id="rId20"/>
    <p:sldLayoutId id="2147483656" r:id="rId21"/>
    <p:sldLayoutId id="2147483657" r:id="rId22"/>
    <p:sldLayoutId id="2147483658" r:id="rId23"/>
    <p:sldLayoutId id="2147483659" r:id="rId24"/>
    <p:sldLayoutId id="2147483673" r:id="rId25"/>
  </p:sldLayoutIdLs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300"/>
        </a:spcAft>
        <a:buClr>
          <a:schemeClr val="tx2"/>
        </a:buClr>
        <a:buFont typeface="Arial" panose="020B0604020202020204" pitchFamily="34" charset="0"/>
        <a:buChar char="•"/>
        <a:defRPr sz="2700" kern="1200">
          <a:solidFill>
            <a:schemeClr val="tx1"/>
          </a:solidFill>
          <a:latin typeface="+mn-lt"/>
          <a:ea typeface="+mn-ea"/>
          <a:cs typeface="+mn-cs"/>
        </a:defRPr>
      </a:lvl1pPr>
      <a:lvl2pPr marL="714375" indent="-419100" algn="l" defTabSz="914400" rtl="0" eaLnBrk="1" latinLnBrk="0" hangingPunct="1">
        <a:lnSpc>
          <a:spcPct val="90000"/>
        </a:lnSpc>
        <a:spcBef>
          <a:spcPts val="1000"/>
        </a:spcBef>
        <a:buClr>
          <a:schemeClr val="tx2"/>
        </a:buClr>
        <a:buFont typeface="Calibri" panose="020F0502020204030204" pitchFamily="34" charset="0"/>
        <a:buChar char="→"/>
        <a:defRPr sz="2400" kern="1200">
          <a:solidFill>
            <a:schemeClr val="tx1"/>
          </a:solidFill>
          <a:latin typeface="+mn-lt"/>
          <a:ea typeface="+mn-ea"/>
          <a:cs typeface="+mn-cs"/>
        </a:defRPr>
      </a:lvl2pPr>
      <a:lvl3pPr marL="1076325" indent="-180975" algn="l" defTabSz="914400" rtl="0" eaLnBrk="1" latinLnBrk="0" hangingPunct="1">
        <a:lnSpc>
          <a:spcPct val="90000"/>
        </a:lnSpc>
        <a:spcBef>
          <a:spcPts val="800"/>
        </a:spcBef>
        <a:buClr>
          <a:schemeClr val="tx2"/>
        </a:buClr>
        <a:buFont typeface="Calibri" panose="020F0502020204030204" pitchFamily="34" charset="0"/>
        <a:buChar char="̶"/>
        <a:tabLst/>
        <a:defRPr sz="2000" kern="1200">
          <a:solidFill>
            <a:schemeClr val="tx1"/>
          </a:solidFill>
          <a:latin typeface="+mn-lt"/>
          <a:ea typeface="+mn-ea"/>
          <a:cs typeface="+mn-cs"/>
        </a:defRPr>
      </a:lvl3pPr>
      <a:lvl4pPr marL="1438275"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1790700" indent="-1714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pes.eu/pes/pes-election-congress-to-take-place-in-rome/" TargetMode="External"/><Relationship Id="rId3" Type="http://schemas.openxmlformats.org/officeDocument/2006/relationships/image" Target="../media/image49.png"/><Relationship Id="rId7" Type="http://schemas.openxmlformats.org/officeDocument/2006/relationships/hyperlink" Target="https://pes.eu/pes/congress-2023-pes-meet-malaga-spain/" TargetMode="Externa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hyperlink" Target="https://www.epp2024.eu/" TargetMode="External"/><Relationship Id="rId11" Type="http://schemas.openxmlformats.org/officeDocument/2006/relationships/hyperlink" Target="https://europeangreens.eu/sites/europeangreens.eu/files/Proposal%20Extrordinary%20Extended%20Congress%202-4%20Febr%202024%20as%20adopted.pdf" TargetMode="External"/><Relationship Id="rId5" Type="http://schemas.openxmlformats.org/officeDocument/2006/relationships/image" Target="../media/image51.png"/><Relationship Id="rId10" Type="http://schemas.openxmlformats.org/officeDocument/2006/relationships/hyperlink" Target="https://www.aldeparty.eu/manifesto2024_drafting_committee" TargetMode="External"/><Relationship Id="rId4" Type="http://schemas.openxmlformats.org/officeDocument/2006/relationships/image" Target="../media/image50.png"/><Relationship Id="rId9" Type="http://schemas.openxmlformats.org/officeDocument/2006/relationships/hyperlink" Target="https://www.aldeparty.eu/alde_party_extraordinary_congress_brussels_202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vaccineseurope.eu/wp-content/uploads/2023/06/vaccineseurope_manifesto-2024-2029.pdf" TargetMode="External"/><Relationship Id="rId2" Type="http://schemas.openxmlformats.org/officeDocument/2006/relationships/hyperlink" Target="https://www.vaccineseurope.eu/eu-elections-2024/our-2024-2029-mission" TargetMode="Externa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5.xml"/><Relationship Id="rId5" Type="http://schemas.openxmlformats.org/officeDocument/2006/relationships/image" Target="../media/image59.sv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25.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mailto:laurent.Louette@vaccineseurope.e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diagramLayout" Target="../diagrams/layout1.xml"/><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34.png"/><Relationship Id="rId5" Type="http://schemas.openxmlformats.org/officeDocument/2006/relationships/diagramColors" Target="../diagrams/colors1.xml"/><Relationship Id="rId10" Type="http://schemas.openxmlformats.org/officeDocument/2006/relationships/image" Target="../media/image33.svg"/><Relationship Id="rId4" Type="http://schemas.openxmlformats.org/officeDocument/2006/relationships/diagramQuickStyle" Target="../diagrams/quickStyle1.xml"/><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diagramLayout" Target="../diagrams/layout2.xml"/><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40.png"/><Relationship Id="rId5" Type="http://schemas.openxmlformats.org/officeDocument/2006/relationships/diagramColors" Target="../diagrams/colors2.xml"/><Relationship Id="rId10" Type="http://schemas.openxmlformats.org/officeDocument/2006/relationships/image" Target="../media/image39.svg"/><Relationship Id="rId4" Type="http://schemas.openxmlformats.org/officeDocument/2006/relationships/diagramQuickStyle" Target="../diagrams/quickStyle2.xml"/><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C0B594-A874-5470-12E1-46319CEAAF1B}"/>
              </a:ext>
            </a:extLst>
          </p:cNvPr>
          <p:cNvSpPr>
            <a:spLocks noGrp="1"/>
          </p:cNvSpPr>
          <p:nvPr>
            <p:ph type="ctrTitle"/>
          </p:nvPr>
        </p:nvSpPr>
        <p:spPr/>
        <p:txBody>
          <a:bodyPr>
            <a:normAutofit/>
          </a:bodyPr>
          <a:lstStyle/>
          <a:p>
            <a:r>
              <a:rPr lang="en-GB" dirty="0"/>
              <a:t>Our 2024-2029 Mission</a:t>
            </a:r>
            <a:br>
              <a:rPr lang="en-GB" dirty="0"/>
            </a:br>
            <a:r>
              <a:rPr lang="en-GB" b="0" dirty="0"/>
              <a:t>Engagement Toolkit</a:t>
            </a:r>
          </a:p>
        </p:txBody>
      </p:sp>
      <p:sp>
        <p:nvSpPr>
          <p:cNvPr id="5" name="Subtitle 4">
            <a:extLst>
              <a:ext uri="{FF2B5EF4-FFF2-40B4-BE49-F238E27FC236}">
                <a16:creationId xmlns:a16="http://schemas.microsoft.com/office/drawing/2014/main" id="{3FAA8093-3077-0635-0357-F42BA842B37E}"/>
              </a:ext>
            </a:extLst>
          </p:cNvPr>
          <p:cNvSpPr>
            <a:spLocks noGrp="1"/>
          </p:cNvSpPr>
          <p:nvPr>
            <p:ph type="subTitle" idx="1"/>
          </p:nvPr>
        </p:nvSpPr>
        <p:spPr/>
        <p:txBody>
          <a:bodyPr>
            <a:normAutofit lnSpcReduction="10000"/>
          </a:bodyPr>
          <a:lstStyle/>
          <a:p>
            <a:r>
              <a:rPr lang="nl-NL" b="1" dirty="0"/>
              <a:t>#EUImmunisationStrategy</a:t>
            </a:r>
          </a:p>
          <a:p>
            <a:r>
              <a:rPr lang="nl-NL" dirty="0"/>
              <a:t>12 </a:t>
            </a:r>
            <a:r>
              <a:rPr lang="nl-NL" dirty="0" err="1"/>
              <a:t>February</a:t>
            </a:r>
            <a:r>
              <a:rPr lang="nl-NL" dirty="0"/>
              <a:t> 2024</a:t>
            </a:r>
          </a:p>
        </p:txBody>
      </p:sp>
      <p:pic>
        <p:nvPicPr>
          <p:cNvPr id="8" name="Picture Placeholder 7">
            <a:extLst>
              <a:ext uri="{FF2B5EF4-FFF2-40B4-BE49-F238E27FC236}">
                <a16:creationId xmlns:a16="http://schemas.microsoft.com/office/drawing/2014/main" id="{2F2D24E7-FC57-464A-9FAB-44D31A697A3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826" r="3826"/>
          <a:stretch/>
        </p:blipFill>
        <p:spPr/>
      </p:pic>
    </p:spTree>
    <p:extLst>
      <p:ext uri="{BB962C8B-B14F-4D97-AF65-F5344CB8AC3E}">
        <p14:creationId xmlns:p14="http://schemas.microsoft.com/office/powerpoint/2010/main" val="2200939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09854-7C10-EEC2-952A-D5B364AEC7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451894-CB72-D16D-91DC-D6A9EB974883}"/>
              </a:ext>
            </a:extLst>
          </p:cNvPr>
          <p:cNvSpPr>
            <a:spLocks noGrp="1"/>
          </p:cNvSpPr>
          <p:nvPr>
            <p:ph type="title"/>
          </p:nvPr>
        </p:nvSpPr>
        <p:spPr/>
        <p:txBody>
          <a:bodyPr/>
          <a:lstStyle/>
          <a:p>
            <a:r>
              <a:rPr lang="en-GB" dirty="0"/>
              <a:t>Impact of the elections</a:t>
            </a:r>
            <a:endParaRPr lang="en-BE" dirty="0"/>
          </a:p>
        </p:txBody>
      </p:sp>
      <p:sp>
        <p:nvSpPr>
          <p:cNvPr id="51" name="Rectangle 50">
            <a:extLst>
              <a:ext uri="{FF2B5EF4-FFF2-40B4-BE49-F238E27FC236}">
                <a16:creationId xmlns:a16="http://schemas.microsoft.com/office/drawing/2014/main" id="{B99AFC21-F9FF-C8BB-7628-8675FEBD2B56}"/>
              </a:ext>
            </a:extLst>
          </p:cNvPr>
          <p:cNvSpPr/>
          <p:nvPr/>
        </p:nvSpPr>
        <p:spPr>
          <a:xfrm rot="16200000">
            <a:off x="4027170" y="-1854266"/>
            <a:ext cx="4137661" cy="10811893"/>
          </a:xfrm>
          <a:prstGeom prst="rect">
            <a:avLst/>
          </a:prstGeom>
          <a:solidFill>
            <a:schemeClr val="accent4"/>
          </a:solidFill>
          <a:ln>
            <a:solidFill>
              <a:schemeClr val="tx2"/>
            </a:solidFill>
          </a:ln>
        </p:spPr>
        <p:style>
          <a:lnRef idx="3">
            <a:schemeClr val="lt1"/>
          </a:lnRef>
          <a:fillRef idx="1">
            <a:schemeClr val="dk1"/>
          </a:fillRef>
          <a:effectRef idx="1">
            <a:schemeClr val="dk1"/>
          </a:effectRef>
          <a:fontRef idx="minor">
            <a:schemeClr val="lt1"/>
          </a:fontRef>
        </p:style>
        <p:txBody>
          <a:bodyPr spcFirstLastPara="0" vert="vert" wrap="square" lIns="552869" tIns="68581" rIns="88900" bIns="2047667" numCol="1" spcCol="1270" anchor="t" anchorCtr="0">
            <a:noAutofit/>
          </a:bodyPr>
          <a:lstStyle/>
          <a:p>
            <a:pPr marL="0" lvl="0" indent="0" defTabSz="889000">
              <a:lnSpc>
                <a:spcPct val="90000"/>
              </a:lnSpc>
              <a:spcBef>
                <a:spcPct val="0"/>
              </a:spcBef>
              <a:spcAft>
                <a:spcPct val="35000"/>
              </a:spcAft>
              <a:buNone/>
            </a:pPr>
            <a:endParaRPr lang="en-BE" sz="2000" b="1" kern="1200">
              <a:solidFill>
                <a:schemeClr val="bg1"/>
              </a:solidFill>
              <a:latin typeface="+mj-lt"/>
            </a:endParaRPr>
          </a:p>
        </p:txBody>
      </p:sp>
      <p:sp>
        <p:nvSpPr>
          <p:cNvPr id="52" name="Rectangle 51">
            <a:extLst>
              <a:ext uri="{FF2B5EF4-FFF2-40B4-BE49-F238E27FC236}">
                <a16:creationId xmlns:a16="http://schemas.microsoft.com/office/drawing/2014/main" id="{98058832-9E48-0D88-8B96-1445AAA1FE2D}"/>
              </a:ext>
            </a:extLst>
          </p:cNvPr>
          <p:cNvSpPr/>
          <p:nvPr/>
        </p:nvSpPr>
        <p:spPr>
          <a:xfrm>
            <a:off x="7052900" y="1348851"/>
            <a:ext cx="4449046" cy="4509861"/>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90000" rIns="0" bIns="90000" numCol="1" spcCol="1270" anchor="t" anchorCtr="0">
            <a:noAutofit/>
          </a:bodyPr>
          <a:lstStyle/>
          <a:p>
            <a:pPr defTabSz="533400">
              <a:lnSpc>
                <a:spcPct val="90000"/>
              </a:lnSpc>
              <a:spcBef>
                <a:spcPct val="0"/>
              </a:spcBef>
              <a:spcAft>
                <a:spcPct val="35000"/>
              </a:spcAft>
            </a:pPr>
            <a:endParaRPr lang="en-BE" sz="1200" kern="1200">
              <a:solidFill>
                <a:schemeClr val="bg1"/>
              </a:solidFill>
              <a:latin typeface="Helvetica" pitchFamily="2" charset="0"/>
            </a:endParaRPr>
          </a:p>
        </p:txBody>
      </p:sp>
      <p:sp>
        <p:nvSpPr>
          <p:cNvPr id="53" name="Rectangle 52">
            <a:extLst>
              <a:ext uri="{FF2B5EF4-FFF2-40B4-BE49-F238E27FC236}">
                <a16:creationId xmlns:a16="http://schemas.microsoft.com/office/drawing/2014/main" id="{A8105986-8BA9-D316-9857-625F4FA1AC50}"/>
              </a:ext>
            </a:extLst>
          </p:cNvPr>
          <p:cNvSpPr/>
          <p:nvPr/>
        </p:nvSpPr>
        <p:spPr>
          <a:xfrm>
            <a:off x="1242298" y="1350136"/>
            <a:ext cx="4454435" cy="4509861"/>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90000" rIns="0" bIns="90000" numCol="1" spcCol="1270" anchor="t" anchorCtr="0">
            <a:noAutofit/>
          </a:bodyPr>
          <a:lstStyle/>
          <a:p>
            <a:pPr defTabSz="533400">
              <a:lnSpc>
                <a:spcPct val="90000"/>
              </a:lnSpc>
              <a:spcBef>
                <a:spcPct val="0"/>
              </a:spcBef>
              <a:spcAft>
                <a:spcPct val="35000"/>
              </a:spcAft>
            </a:pPr>
            <a:endParaRPr lang="en-BE" sz="1200" kern="1200">
              <a:solidFill>
                <a:schemeClr val="bg1"/>
              </a:solidFill>
              <a:latin typeface="Helvetica" pitchFamily="2" charset="0"/>
            </a:endParaRPr>
          </a:p>
        </p:txBody>
      </p:sp>
      <p:pic>
        <p:nvPicPr>
          <p:cNvPr id="54" name="Picture 53" descr="Text&#10;&#10;Description automatically generated with low confidence">
            <a:extLst>
              <a:ext uri="{FF2B5EF4-FFF2-40B4-BE49-F238E27FC236}">
                <a16:creationId xmlns:a16="http://schemas.microsoft.com/office/drawing/2014/main" id="{47692CCD-95E9-8D7C-F050-8DA7E050C30B}"/>
              </a:ext>
            </a:extLst>
          </p:cNvPr>
          <p:cNvPicPr>
            <a:picLocks noChangeAspect="1"/>
          </p:cNvPicPr>
          <p:nvPr/>
        </p:nvPicPr>
        <p:blipFill>
          <a:blip r:embed="rId2"/>
          <a:stretch>
            <a:fillRect/>
          </a:stretch>
        </p:blipFill>
        <p:spPr>
          <a:xfrm>
            <a:off x="1192060" y="2892159"/>
            <a:ext cx="1500878" cy="1500878"/>
          </a:xfrm>
          <a:prstGeom prst="rect">
            <a:avLst/>
          </a:prstGeom>
        </p:spPr>
      </p:pic>
      <p:pic>
        <p:nvPicPr>
          <p:cNvPr id="55" name="Picture 54" descr="Text&#10;&#10;Description automatically generated with low confidence">
            <a:extLst>
              <a:ext uri="{FF2B5EF4-FFF2-40B4-BE49-F238E27FC236}">
                <a16:creationId xmlns:a16="http://schemas.microsoft.com/office/drawing/2014/main" id="{30CC9D72-DDA3-41CD-2279-B434E0E74884}"/>
              </a:ext>
            </a:extLst>
          </p:cNvPr>
          <p:cNvPicPr>
            <a:picLocks noChangeAspect="1"/>
          </p:cNvPicPr>
          <p:nvPr/>
        </p:nvPicPr>
        <p:blipFill>
          <a:blip r:embed="rId3"/>
          <a:stretch>
            <a:fillRect/>
          </a:stretch>
        </p:blipFill>
        <p:spPr>
          <a:xfrm rot="153459">
            <a:off x="1528422" y="4516672"/>
            <a:ext cx="840652" cy="840652"/>
          </a:xfrm>
          <a:prstGeom prst="rect">
            <a:avLst/>
          </a:prstGeom>
        </p:spPr>
      </p:pic>
      <p:pic>
        <p:nvPicPr>
          <p:cNvPr id="56" name="Picture 55" descr="A close-up of a planet&#10;&#10;Description automatically generated with low confidence">
            <a:extLst>
              <a:ext uri="{FF2B5EF4-FFF2-40B4-BE49-F238E27FC236}">
                <a16:creationId xmlns:a16="http://schemas.microsoft.com/office/drawing/2014/main" id="{9279A826-49EA-3C0F-97F7-A1957952715D}"/>
              </a:ext>
            </a:extLst>
          </p:cNvPr>
          <p:cNvPicPr>
            <a:picLocks noChangeAspect="1"/>
          </p:cNvPicPr>
          <p:nvPr/>
        </p:nvPicPr>
        <p:blipFill>
          <a:blip r:embed="rId4"/>
          <a:stretch>
            <a:fillRect/>
          </a:stretch>
        </p:blipFill>
        <p:spPr>
          <a:xfrm rot="348773">
            <a:off x="1107525" y="1705351"/>
            <a:ext cx="1502056" cy="1502056"/>
          </a:xfrm>
          <a:prstGeom prst="rect">
            <a:avLst/>
          </a:prstGeom>
        </p:spPr>
      </p:pic>
      <p:sp>
        <p:nvSpPr>
          <p:cNvPr id="57" name="Rectangle 56">
            <a:extLst>
              <a:ext uri="{FF2B5EF4-FFF2-40B4-BE49-F238E27FC236}">
                <a16:creationId xmlns:a16="http://schemas.microsoft.com/office/drawing/2014/main" id="{7946CADC-B4B9-F7B9-E7DA-128829B29D80}"/>
              </a:ext>
            </a:extLst>
          </p:cNvPr>
          <p:cNvSpPr/>
          <p:nvPr/>
        </p:nvSpPr>
        <p:spPr>
          <a:xfrm>
            <a:off x="3006676" y="1780964"/>
            <a:ext cx="3068410" cy="1096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a:latin typeface="Helvetica"/>
                <a:cs typeface="Helvetica"/>
              </a:rPr>
              <a:t>720 European Parliament seats up for grabs</a:t>
            </a:r>
          </a:p>
        </p:txBody>
      </p:sp>
      <p:sp>
        <p:nvSpPr>
          <p:cNvPr id="58" name="Rectangle 57">
            <a:extLst>
              <a:ext uri="{FF2B5EF4-FFF2-40B4-BE49-F238E27FC236}">
                <a16:creationId xmlns:a16="http://schemas.microsoft.com/office/drawing/2014/main" id="{83BF144C-6584-F9FE-45AE-30E4FE06E67B}"/>
              </a:ext>
            </a:extLst>
          </p:cNvPr>
          <p:cNvSpPr/>
          <p:nvPr/>
        </p:nvSpPr>
        <p:spPr>
          <a:xfrm>
            <a:off x="3006676" y="3109684"/>
            <a:ext cx="3068410" cy="1096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latin typeface="Helvetica" pitchFamily="2" charset="0"/>
              </a:rPr>
              <a:t>Appointment of a new Commission President and new Commissioners</a:t>
            </a:r>
          </a:p>
          <a:p>
            <a:endParaRPr lang="en-GB" sz="1400">
              <a:latin typeface="Helvetica" pitchFamily="2" charset="0"/>
            </a:endParaRPr>
          </a:p>
          <a:p>
            <a:r>
              <a:rPr lang="en-GB" sz="1400" b="1">
                <a:latin typeface="Helvetica" pitchFamily="2" charset="0"/>
              </a:rPr>
              <a:t>Potential impact on DG leadership</a:t>
            </a:r>
          </a:p>
        </p:txBody>
      </p:sp>
      <p:sp>
        <p:nvSpPr>
          <p:cNvPr id="59" name="Rectangle 58">
            <a:extLst>
              <a:ext uri="{FF2B5EF4-FFF2-40B4-BE49-F238E27FC236}">
                <a16:creationId xmlns:a16="http://schemas.microsoft.com/office/drawing/2014/main" id="{EC3A914E-9688-7752-97C2-BF9A4F3F6396}"/>
              </a:ext>
            </a:extLst>
          </p:cNvPr>
          <p:cNvSpPr/>
          <p:nvPr/>
        </p:nvSpPr>
        <p:spPr>
          <a:xfrm>
            <a:off x="3006676" y="4428133"/>
            <a:ext cx="3068410" cy="1096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dirty="0">
                <a:latin typeface="Helvetica"/>
                <a:cs typeface="Helvetica"/>
              </a:rPr>
              <a:t>Appointment of a new European Council President</a:t>
            </a:r>
          </a:p>
        </p:txBody>
      </p:sp>
      <p:sp>
        <p:nvSpPr>
          <p:cNvPr id="60" name="Rectangle 59">
            <a:extLst>
              <a:ext uri="{FF2B5EF4-FFF2-40B4-BE49-F238E27FC236}">
                <a16:creationId xmlns:a16="http://schemas.microsoft.com/office/drawing/2014/main" id="{18706F39-B496-26D5-90BC-C65AFD22BDCD}"/>
              </a:ext>
            </a:extLst>
          </p:cNvPr>
          <p:cNvSpPr/>
          <p:nvPr/>
        </p:nvSpPr>
        <p:spPr>
          <a:xfrm>
            <a:off x="8264416" y="1780964"/>
            <a:ext cx="3068410" cy="1096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latin typeface="Helvetica" pitchFamily="2" charset="0"/>
              </a:rPr>
              <a:t>New party priorities and pledges set out in election manifestos</a:t>
            </a:r>
          </a:p>
        </p:txBody>
      </p:sp>
      <p:sp>
        <p:nvSpPr>
          <p:cNvPr id="61" name="Rectangle 60">
            <a:extLst>
              <a:ext uri="{FF2B5EF4-FFF2-40B4-BE49-F238E27FC236}">
                <a16:creationId xmlns:a16="http://schemas.microsoft.com/office/drawing/2014/main" id="{909463E0-A0BD-21FD-27F1-8C9FC5965745}"/>
              </a:ext>
            </a:extLst>
          </p:cNvPr>
          <p:cNvSpPr/>
          <p:nvPr/>
        </p:nvSpPr>
        <p:spPr>
          <a:xfrm>
            <a:off x="8264416" y="3109684"/>
            <a:ext cx="3068410" cy="1096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latin typeface="Helvetica" pitchFamily="2" charset="0"/>
              </a:rPr>
              <a:t>New Commission agenda and  mission letters for each new Commissioner</a:t>
            </a:r>
          </a:p>
        </p:txBody>
      </p:sp>
      <p:sp>
        <p:nvSpPr>
          <p:cNvPr id="62" name="Rectangle 61">
            <a:extLst>
              <a:ext uri="{FF2B5EF4-FFF2-40B4-BE49-F238E27FC236}">
                <a16:creationId xmlns:a16="http://schemas.microsoft.com/office/drawing/2014/main" id="{5DC77287-78AF-C3BC-CE18-E960A2407B44}"/>
              </a:ext>
            </a:extLst>
          </p:cNvPr>
          <p:cNvSpPr/>
          <p:nvPr/>
        </p:nvSpPr>
        <p:spPr>
          <a:xfrm>
            <a:off x="8264416" y="4448666"/>
            <a:ext cx="3068410" cy="1096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a:latin typeface="Helvetica"/>
                <a:cs typeface="Helvetica"/>
              </a:rPr>
              <a:t>European Council Strategic Agenda </a:t>
            </a:r>
          </a:p>
        </p:txBody>
      </p:sp>
      <p:pic>
        <p:nvPicPr>
          <p:cNvPr id="63" name="Picture 62" descr="Background pattern&#10;&#10;Description automatically generated with medium confidence">
            <a:extLst>
              <a:ext uri="{FF2B5EF4-FFF2-40B4-BE49-F238E27FC236}">
                <a16:creationId xmlns:a16="http://schemas.microsoft.com/office/drawing/2014/main" id="{0ECF76D9-5444-C494-3664-E40F6C5096D7}"/>
              </a:ext>
            </a:extLst>
          </p:cNvPr>
          <p:cNvPicPr>
            <a:picLocks noChangeAspect="1"/>
          </p:cNvPicPr>
          <p:nvPr/>
        </p:nvPicPr>
        <p:blipFill>
          <a:blip r:embed="rId5"/>
          <a:stretch>
            <a:fillRect/>
          </a:stretch>
        </p:blipFill>
        <p:spPr>
          <a:xfrm rot="21273126">
            <a:off x="6824758" y="1725705"/>
            <a:ext cx="1118576" cy="1118576"/>
          </a:xfrm>
          <a:prstGeom prst="rect">
            <a:avLst/>
          </a:prstGeom>
        </p:spPr>
      </p:pic>
      <p:pic>
        <p:nvPicPr>
          <p:cNvPr id="64" name="Picture 63" descr="A close-up of a rug&#10;&#10;Description automatically generated with low confidence">
            <a:extLst>
              <a:ext uri="{FF2B5EF4-FFF2-40B4-BE49-F238E27FC236}">
                <a16:creationId xmlns:a16="http://schemas.microsoft.com/office/drawing/2014/main" id="{50C4D1BF-903C-17C6-ADF1-EAC059A67930}"/>
              </a:ext>
            </a:extLst>
          </p:cNvPr>
          <p:cNvPicPr>
            <a:picLocks noChangeAspect="1"/>
          </p:cNvPicPr>
          <p:nvPr/>
        </p:nvPicPr>
        <p:blipFill>
          <a:blip r:embed="rId6"/>
          <a:stretch>
            <a:fillRect/>
          </a:stretch>
        </p:blipFill>
        <p:spPr>
          <a:xfrm rot="177961">
            <a:off x="6873067" y="3097720"/>
            <a:ext cx="1208180" cy="1208180"/>
          </a:xfrm>
          <a:prstGeom prst="rect">
            <a:avLst/>
          </a:prstGeom>
        </p:spPr>
      </p:pic>
      <p:pic>
        <p:nvPicPr>
          <p:cNvPr id="65" name="Picture 64" descr="A picture containing text&#10;&#10;Description automatically generated">
            <a:extLst>
              <a:ext uri="{FF2B5EF4-FFF2-40B4-BE49-F238E27FC236}">
                <a16:creationId xmlns:a16="http://schemas.microsoft.com/office/drawing/2014/main" id="{05F7C10E-982A-1F02-A166-12DCE0799F6B}"/>
              </a:ext>
            </a:extLst>
          </p:cNvPr>
          <p:cNvPicPr>
            <a:picLocks noChangeAspect="1"/>
          </p:cNvPicPr>
          <p:nvPr/>
        </p:nvPicPr>
        <p:blipFill>
          <a:blip r:embed="rId7"/>
          <a:stretch>
            <a:fillRect/>
          </a:stretch>
        </p:blipFill>
        <p:spPr>
          <a:xfrm>
            <a:off x="6846099" y="4464612"/>
            <a:ext cx="1057117" cy="1057117"/>
          </a:xfrm>
          <a:prstGeom prst="rect">
            <a:avLst/>
          </a:prstGeom>
        </p:spPr>
      </p:pic>
    </p:spTree>
    <p:extLst>
      <p:ext uri="{BB962C8B-B14F-4D97-AF65-F5344CB8AC3E}">
        <p14:creationId xmlns:p14="http://schemas.microsoft.com/office/powerpoint/2010/main" val="241761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071F2-5F48-E9AD-F45D-47E7B9BE0D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3BEF29-9219-B025-1381-1E565988AA61}"/>
              </a:ext>
            </a:extLst>
          </p:cNvPr>
          <p:cNvSpPr>
            <a:spLocks noGrp="1"/>
          </p:cNvSpPr>
          <p:nvPr>
            <p:ph type="title"/>
          </p:nvPr>
        </p:nvSpPr>
        <p:spPr/>
        <p:txBody>
          <a:bodyPr/>
          <a:lstStyle/>
          <a:p>
            <a:r>
              <a:rPr lang="en-GB" dirty="0"/>
              <a:t>High-level timeline overview</a:t>
            </a:r>
            <a:endParaRPr lang="en-BE" dirty="0"/>
          </a:p>
        </p:txBody>
      </p:sp>
      <p:sp>
        <p:nvSpPr>
          <p:cNvPr id="2" name="Rectangle 1">
            <a:extLst>
              <a:ext uri="{FF2B5EF4-FFF2-40B4-BE49-F238E27FC236}">
                <a16:creationId xmlns:a16="http://schemas.microsoft.com/office/drawing/2014/main" id="{5BD492B8-079F-2BFE-94DA-F83DEE109001}"/>
              </a:ext>
            </a:extLst>
          </p:cNvPr>
          <p:cNvSpPr/>
          <p:nvPr/>
        </p:nvSpPr>
        <p:spPr>
          <a:xfrm>
            <a:off x="237745" y="4713816"/>
            <a:ext cx="11954256" cy="1966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 name="Straight Connector 2">
            <a:extLst>
              <a:ext uri="{FF2B5EF4-FFF2-40B4-BE49-F238E27FC236}">
                <a16:creationId xmlns:a16="http://schemas.microsoft.com/office/drawing/2014/main" id="{2B8C1408-9CE4-FE64-AE6B-8F67158B3D13}"/>
              </a:ext>
            </a:extLst>
          </p:cNvPr>
          <p:cNvCxnSpPr>
            <a:cxnSpLocks/>
          </p:cNvCxnSpPr>
          <p:nvPr/>
        </p:nvCxnSpPr>
        <p:spPr>
          <a:xfrm>
            <a:off x="2674318" y="1993433"/>
            <a:ext cx="14225" cy="3445143"/>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reeform: Shape 10">
            <a:extLst>
              <a:ext uri="{FF2B5EF4-FFF2-40B4-BE49-F238E27FC236}">
                <a16:creationId xmlns:a16="http://schemas.microsoft.com/office/drawing/2014/main" id="{68DA1D5F-6F1C-0990-2498-4C213EB2CD2D}"/>
              </a:ext>
            </a:extLst>
          </p:cNvPr>
          <p:cNvSpPr/>
          <p:nvPr/>
        </p:nvSpPr>
        <p:spPr>
          <a:xfrm flipH="1">
            <a:off x="8795198" y="4828300"/>
            <a:ext cx="2513544" cy="1391881"/>
          </a:xfrm>
          <a:custGeom>
            <a:avLst/>
            <a:gdLst>
              <a:gd name="connsiteX0" fmla="*/ 0 w 4960107"/>
              <a:gd name="connsiteY0" fmla="*/ 1284433 h 1356352"/>
              <a:gd name="connsiteX1" fmla="*/ 4140485 w 4960107"/>
              <a:gd name="connsiteY1" fmla="*/ 163 h 1356352"/>
              <a:gd name="connsiteX2" fmla="*/ 4921321 w 4960107"/>
              <a:gd name="connsiteY2" fmla="*/ 1356352 h 1356352"/>
              <a:gd name="connsiteX0" fmla="*/ 0 w 5260619"/>
              <a:gd name="connsiteY0" fmla="*/ 1262532 h 1334451"/>
              <a:gd name="connsiteX1" fmla="*/ 4849402 w 5260619"/>
              <a:gd name="connsiteY1" fmla="*/ 170 h 1334451"/>
              <a:gd name="connsiteX2" fmla="*/ 4921321 w 5260619"/>
              <a:gd name="connsiteY2" fmla="*/ 1334451 h 1334451"/>
              <a:gd name="connsiteX0" fmla="*/ 0 w 5260619"/>
              <a:gd name="connsiteY0" fmla="*/ 1262532 h 1334451"/>
              <a:gd name="connsiteX1" fmla="*/ 4849402 w 5260619"/>
              <a:gd name="connsiteY1" fmla="*/ 170 h 1334451"/>
              <a:gd name="connsiteX2" fmla="*/ 4921321 w 5260619"/>
              <a:gd name="connsiteY2" fmla="*/ 1334451 h 1334451"/>
              <a:gd name="connsiteX0" fmla="*/ 0 w 4957527"/>
              <a:gd name="connsiteY0" fmla="*/ 1262532 h 1334451"/>
              <a:gd name="connsiteX1" fmla="*/ 4849402 w 4957527"/>
              <a:gd name="connsiteY1" fmla="*/ 170 h 1334451"/>
              <a:gd name="connsiteX2" fmla="*/ 4921321 w 4957527"/>
              <a:gd name="connsiteY2" fmla="*/ 1334451 h 1334451"/>
              <a:gd name="connsiteX0" fmla="*/ 0 w 4908403"/>
              <a:gd name="connsiteY0" fmla="*/ 1262532 h 1323497"/>
              <a:gd name="connsiteX1" fmla="*/ 4849402 w 4908403"/>
              <a:gd name="connsiteY1" fmla="*/ 170 h 1323497"/>
              <a:gd name="connsiteX2" fmla="*/ 4859676 w 4908403"/>
              <a:gd name="connsiteY2" fmla="*/ 1323497 h 1323497"/>
              <a:gd name="connsiteX0" fmla="*/ 0 w 4859676"/>
              <a:gd name="connsiteY0" fmla="*/ 1262532 h 1323497"/>
              <a:gd name="connsiteX1" fmla="*/ 4849402 w 4859676"/>
              <a:gd name="connsiteY1" fmla="*/ 170 h 1323497"/>
              <a:gd name="connsiteX2" fmla="*/ 4859676 w 4859676"/>
              <a:gd name="connsiteY2" fmla="*/ 1323497 h 1323497"/>
              <a:gd name="connsiteX0" fmla="*/ 0 w 4859676"/>
              <a:gd name="connsiteY0" fmla="*/ 1262749 h 1323714"/>
              <a:gd name="connsiteX1" fmla="*/ 4849402 w 4859676"/>
              <a:gd name="connsiteY1" fmla="*/ 387 h 1323714"/>
              <a:gd name="connsiteX2" fmla="*/ 4859676 w 4859676"/>
              <a:gd name="connsiteY2" fmla="*/ 1323714 h 1323714"/>
              <a:gd name="connsiteX0" fmla="*/ 0 w 4859676"/>
              <a:gd name="connsiteY0" fmla="*/ 1263512 h 1324477"/>
              <a:gd name="connsiteX1" fmla="*/ 4849402 w 4859676"/>
              <a:gd name="connsiteY1" fmla="*/ 1150 h 1324477"/>
              <a:gd name="connsiteX2" fmla="*/ 4859676 w 4859676"/>
              <a:gd name="connsiteY2" fmla="*/ 1324477 h 1324477"/>
              <a:gd name="connsiteX0" fmla="*/ 0 w 4859676"/>
              <a:gd name="connsiteY0" fmla="*/ 1305949 h 1324160"/>
              <a:gd name="connsiteX1" fmla="*/ 4849402 w 4859676"/>
              <a:gd name="connsiteY1" fmla="*/ 833 h 1324160"/>
              <a:gd name="connsiteX2" fmla="*/ 4859676 w 4859676"/>
              <a:gd name="connsiteY2" fmla="*/ 1324160 h 1324160"/>
              <a:gd name="connsiteX0" fmla="*/ 0 w 4859676"/>
              <a:gd name="connsiteY0" fmla="*/ 1305116 h 1323327"/>
              <a:gd name="connsiteX1" fmla="*/ 4849402 w 4859676"/>
              <a:gd name="connsiteY1" fmla="*/ 0 h 1323327"/>
              <a:gd name="connsiteX2" fmla="*/ 4859676 w 4859676"/>
              <a:gd name="connsiteY2" fmla="*/ 1323327 h 1323327"/>
              <a:gd name="connsiteX0" fmla="*/ 0 w 6202519"/>
              <a:gd name="connsiteY0" fmla="*/ 1294428 h 1323327"/>
              <a:gd name="connsiteX1" fmla="*/ 6192245 w 6202519"/>
              <a:gd name="connsiteY1" fmla="*/ 0 h 1323327"/>
              <a:gd name="connsiteX2" fmla="*/ 6202519 w 6202519"/>
              <a:gd name="connsiteY2" fmla="*/ 1323327 h 1323327"/>
              <a:gd name="connsiteX0" fmla="*/ 0 w 6202519"/>
              <a:gd name="connsiteY0" fmla="*/ 1294428 h 1323327"/>
              <a:gd name="connsiteX1" fmla="*/ 6192245 w 6202519"/>
              <a:gd name="connsiteY1" fmla="*/ 0 h 1323327"/>
              <a:gd name="connsiteX2" fmla="*/ 6202519 w 6202519"/>
              <a:gd name="connsiteY2" fmla="*/ 1323327 h 1323327"/>
              <a:gd name="connsiteX0" fmla="*/ 0 w 6202519"/>
              <a:gd name="connsiteY0" fmla="*/ 1294428 h 1323327"/>
              <a:gd name="connsiteX1" fmla="*/ 6192245 w 6202519"/>
              <a:gd name="connsiteY1" fmla="*/ 0 h 1323327"/>
              <a:gd name="connsiteX2" fmla="*/ 6202519 w 6202519"/>
              <a:gd name="connsiteY2" fmla="*/ 1323327 h 1323327"/>
              <a:gd name="connsiteX0" fmla="*/ 0 w 6202519"/>
              <a:gd name="connsiteY0" fmla="*/ 1294428 h 1323327"/>
              <a:gd name="connsiteX1" fmla="*/ 6192245 w 6202519"/>
              <a:gd name="connsiteY1" fmla="*/ 0 h 1323327"/>
              <a:gd name="connsiteX2" fmla="*/ 6202519 w 6202519"/>
              <a:gd name="connsiteY2" fmla="*/ 1323327 h 1323327"/>
              <a:gd name="connsiteX0" fmla="*/ 0 w 6202519"/>
              <a:gd name="connsiteY0" fmla="*/ 1294428 h 1323327"/>
              <a:gd name="connsiteX1" fmla="*/ 6192245 w 6202519"/>
              <a:gd name="connsiteY1" fmla="*/ 0 h 1323327"/>
              <a:gd name="connsiteX2" fmla="*/ 6202519 w 6202519"/>
              <a:gd name="connsiteY2" fmla="*/ 1323327 h 1323327"/>
              <a:gd name="connsiteX0" fmla="*/ 0 w 6202519"/>
              <a:gd name="connsiteY0" fmla="*/ 1294428 h 1323327"/>
              <a:gd name="connsiteX1" fmla="*/ 6192245 w 6202519"/>
              <a:gd name="connsiteY1" fmla="*/ 0 h 1323327"/>
              <a:gd name="connsiteX2" fmla="*/ 6202519 w 6202519"/>
              <a:gd name="connsiteY2" fmla="*/ 1323327 h 1323327"/>
            </a:gdLst>
            <a:ahLst/>
            <a:cxnLst>
              <a:cxn ang="0">
                <a:pos x="connsiteX0" y="connsiteY0"/>
              </a:cxn>
              <a:cxn ang="0">
                <a:pos x="connsiteX1" y="connsiteY1"/>
              </a:cxn>
              <a:cxn ang="0">
                <a:pos x="connsiteX2" y="connsiteY2"/>
              </a:cxn>
            </a:cxnLst>
            <a:rect l="l" t="t" r="r" b="b"/>
            <a:pathLst>
              <a:path w="6202519" h="1323327">
                <a:moveTo>
                  <a:pt x="0" y="1294428"/>
                </a:moveTo>
                <a:cubicBezTo>
                  <a:pt x="275381" y="542721"/>
                  <a:pt x="282661" y="30768"/>
                  <a:pt x="6192245" y="0"/>
                </a:cubicBezTo>
                <a:cubicBezTo>
                  <a:pt x="6211081" y="1260706"/>
                  <a:pt x="6195669" y="32778"/>
                  <a:pt x="6202519" y="1323327"/>
                </a:cubicBezTo>
              </a:path>
            </a:pathLst>
          </a:custGeom>
          <a:noFill/>
          <a:ln w="6350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a:solidFill>
                <a:schemeClr val="tx1"/>
              </a:solidFill>
              <a:latin typeface="Calibri (body)"/>
            </a:endParaRPr>
          </a:p>
        </p:txBody>
      </p:sp>
      <p:sp>
        <p:nvSpPr>
          <p:cNvPr id="6" name="Freeform: Shape 9">
            <a:extLst>
              <a:ext uri="{FF2B5EF4-FFF2-40B4-BE49-F238E27FC236}">
                <a16:creationId xmlns:a16="http://schemas.microsoft.com/office/drawing/2014/main" id="{F5E7A733-5A78-CC67-770B-FCEDCAF82815}"/>
              </a:ext>
            </a:extLst>
          </p:cNvPr>
          <p:cNvSpPr/>
          <p:nvPr/>
        </p:nvSpPr>
        <p:spPr>
          <a:xfrm>
            <a:off x="1231643" y="4828300"/>
            <a:ext cx="7513516" cy="1381531"/>
          </a:xfrm>
          <a:custGeom>
            <a:avLst/>
            <a:gdLst>
              <a:gd name="connsiteX0" fmla="*/ 0 w 4960107"/>
              <a:gd name="connsiteY0" fmla="*/ 1284433 h 1356352"/>
              <a:gd name="connsiteX1" fmla="*/ 4140485 w 4960107"/>
              <a:gd name="connsiteY1" fmla="*/ 163 h 1356352"/>
              <a:gd name="connsiteX2" fmla="*/ 4921321 w 4960107"/>
              <a:gd name="connsiteY2" fmla="*/ 1356352 h 1356352"/>
              <a:gd name="connsiteX0" fmla="*/ 0 w 5260619"/>
              <a:gd name="connsiteY0" fmla="*/ 1262532 h 1334451"/>
              <a:gd name="connsiteX1" fmla="*/ 4849402 w 5260619"/>
              <a:gd name="connsiteY1" fmla="*/ 170 h 1334451"/>
              <a:gd name="connsiteX2" fmla="*/ 4921321 w 5260619"/>
              <a:gd name="connsiteY2" fmla="*/ 1334451 h 1334451"/>
              <a:gd name="connsiteX0" fmla="*/ 0 w 5260619"/>
              <a:gd name="connsiteY0" fmla="*/ 1262532 h 1334451"/>
              <a:gd name="connsiteX1" fmla="*/ 4849402 w 5260619"/>
              <a:gd name="connsiteY1" fmla="*/ 170 h 1334451"/>
              <a:gd name="connsiteX2" fmla="*/ 4921321 w 5260619"/>
              <a:gd name="connsiteY2" fmla="*/ 1334451 h 1334451"/>
              <a:gd name="connsiteX0" fmla="*/ 0 w 4957527"/>
              <a:gd name="connsiteY0" fmla="*/ 1262532 h 1334451"/>
              <a:gd name="connsiteX1" fmla="*/ 4849402 w 4957527"/>
              <a:gd name="connsiteY1" fmla="*/ 170 h 1334451"/>
              <a:gd name="connsiteX2" fmla="*/ 4921321 w 4957527"/>
              <a:gd name="connsiteY2" fmla="*/ 1334451 h 1334451"/>
              <a:gd name="connsiteX0" fmla="*/ 0 w 4908403"/>
              <a:gd name="connsiteY0" fmla="*/ 1262532 h 1323497"/>
              <a:gd name="connsiteX1" fmla="*/ 4849402 w 4908403"/>
              <a:gd name="connsiteY1" fmla="*/ 170 h 1323497"/>
              <a:gd name="connsiteX2" fmla="*/ 4859676 w 4908403"/>
              <a:gd name="connsiteY2" fmla="*/ 1323497 h 1323497"/>
              <a:gd name="connsiteX0" fmla="*/ 0 w 4859676"/>
              <a:gd name="connsiteY0" fmla="*/ 1262532 h 1323497"/>
              <a:gd name="connsiteX1" fmla="*/ 4849402 w 4859676"/>
              <a:gd name="connsiteY1" fmla="*/ 170 h 1323497"/>
              <a:gd name="connsiteX2" fmla="*/ 4859676 w 4859676"/>
              <a:gd name="connsiteY2" fmla="*/ 1323497 h 1323497"/>
              <a:gd name="connsiteX0" fmla="*/ 0 w 4859676"/>
              <a:gd name="connsiteY0" fmla="*/ 1262749 h 1323714"/>
              <a:gd name="connsiteX1" fmla="*/ 4849402 w 4859676"/>
              <a:gd name="connsiteY1" fmla="*/ 387 h 1323714"/>
              <a:gd name="connsiteX2" fmla="*/ 4859676 w 4859676"/>
              <a:gd name="connsiteY2" fmla="*/ 1323714 h 1323714"/>
              <a:gd name="connsiteX0" fmla="*/ 0 w 4859676"/>
              <a:gd name="connsiteY0" fmla="*/ 1263512 h 1324477"/>
              <a:gd name="connsiteX1" fmla="*/ 4849402 w 4859676"/>
              <a:gd name="connsiteY1" fmla="*/ 1150 h 1324477"/>
              <a:gd name="connsiteX2" fmla="*/ 4859676 w 4859676"/>
              <a:gd name="connsiteY2" fmla="*/ 1324477 h 1324477"/>
              <a:gd name="connsiteX0" fmla="*/ 0 w 4859676"/>
              <a:gd name="connsiteY0" fmla="*/ 1305949 h 1324160"/>
              <a:gd name="connsiteX1" fmla="*/ 4849402 w 4859676"/>
              <a:gd name="connsiteY1" fmla="*/ 833 h 1324160"/>
              <a:gd name="connsiteX2" fmla="*/ 4859676 w 4859676"/>
              <a:gd name="connsiteY2" fmla="*/ 1324160 h 1324160"/>
              <a:gd name="connsiteX0" fmla="*/ 0 w 4885195"/>
              <a:gd name="connsiteY0" fmla="*/ 1305949 h 1324160"/>
              <a:gd name="connsiteX1" fmla="*/ 4880686 w 4885195"/>
              <a:gd name="connsiteY1" fmla="*/ 833 h 1324160"/>
              <a:gd name="connsiteX2" fmla="*/ 4859676 w 4885195"/>
              <a:gd name="connsiteY2" fmla="*/ 1324160 h 1324160"/>
              <a:gd name="connsiteX0" fmla="*/ 0 w 4880686"/>
              <a:gd name="connsiteY0" fmla="*/ 1305949 h 1324160"/>
              <a:gd name="connsiteX1" fmla="*/ 4880686 w 4880686"/>
              <a:gd name="connsiteY1" fmla="*/ 833 h 1324160"/>
              <a:gd name="connsiteX2" fmla="*/ 4859676 w 4880686"/>
              <a:gd name="connsiteY2" fmla="*/ 1324160 h 1324160"/>
              <a:gd name="connsiteX0" fmla="*/ 0 w 4887050"/>
              <a:gd name="connsiteY0" fmla="*/ 1305949 h 1324160"/>
              <a:gd name="connsiteX1" fmla="*/ 4880686 w 4887050"/>
              <a:gd name="connsiteY1" fmla="*/ 833 h 1324160"/>
              <a:gd name="connsiteX2" fmla="*/ 4887050 w 4887050"/>
              <a:gd name="connsiteY2" fmla="*/ 1324160 h 1324160"/>
              <a:gd name="connsiteX0" fmla="*/ 0 w 4880686"/>
              <a:gd name="connsiteY0" fmla="*/ 1305949 h 1324160"/>
              <a:gd name="connsiteX1" fmla="*/ 4880686 w 4880686"/>
              <a:gd name="connsiteY1" fmla="*/ 833 h 1324160"/>
              <a:gd name="connsiteX2" fmla="*/ 4750182 w 4880686"/>
              <a:gd name="connsiteY2" fmla="*/ 1324160 h 1324160"/>
              <a:gd name="connsiteX0" fmla="*/ 0 w 4880686"/>
              <a:gd name="connsiteY0" fmla="*/ 1305949 h 1324160"/>
              <a:gd name="connsiteX1" fmla="*/ 4880686 w 4880686"/>
              <a:gd name="connsiteY1" fmla="*/ 833 h 1324160"/>
              <a:gd name="connsiteX2" fmla="*/ 4750182 w 4880686"/>
              <a:gd name="connsiteY2" fmla="*/ 1324160 h 1324160"/>
              <a:gd name="connsiteX0" fmla="*/ 0 w 4880686"/>
              <a:gd name="connsiteY0" fmla="*/ 1305949 h 1324160"/>
              <a:gd name="connsiteX1" fmla="*/ 4880686 w 4880686"/>
              <a:gd name="connsiteY1" fmla="*/ 833 h 1324160"/>
              <a:gd name="connsiteX2" fmla="*/ 4879229 w 4880686"/>
              <a:gd name="connsiteY2" fmla="*/ 1324160 h 1324160"/>
              <a:gd name="connsiteX0" fmla="*/ 0 w 4880686"/>
              <a:gd name="connsiteY0" fmla="*/ 1305949 h 1324160"/>
              <a:gd name="connsiteX1" fmla="*/ 4880686 w 4880686"/>
              <a:gd name="connsiteY1" fmla="*/ 833 h 1324160"/>
              <a:gd name="connsiteX2" fmla="*/ 4879229 w 4880686"/>
              <a:gd name="connsiteY2" fmla="*/ 1324160 h 1324160"/>
              <a:gd name="connsiteX0" fmla="*/ 0 w 4880686"/>
              <a:gd name="connsiteY0" fmla="*/ 1305949 h 1427279"/>
              <a:gd name="connsiteX1" fmla="*/ 4880686 w 4880686"/>
              <a:gd name="connsiteY1" fmla="*/ 833 h 1427279"/>
              <a:gd name="connsiteX2" fmla="*/ 4726720 w 4880686"/>
              <a:gd name="connsiteY2" fmla="*/ 1427279 h 1427279"/>
              <a:gd name="connsiteX0" fmla="*/ 0 w 4880701"/>
              <a:gd name="connsiteY0" fmla="*/ 1305949 h 1427279"/>
              <a:gd name="connsiteX1" fmla="*/ 4880686 w 4880701"/>
              <a:gd name="connsiteY1" fmla="*/ 833 h 1427279"/>
              <a:gd name="connsiteX2" fmla="*/ 4726720 w 4880701"/>
              <a:gd name="connsiteY2" fmla="*/ 1427279 h 1427279"/>
              <a:gd name="connsiteX0" fmla="*/ 0 w 4887051"/>
              <a:gd name="connsiteY0" fmla="*/ 1305949 h 1324160"/>
              <a:gd name="connsiteX1" fmla="*/ 4880686 w 4887051"/>
              <a:gd name="connsiteY1" fmla="*/ 833 h 1324160"/>
              <a:gd name="connsiteX2" fmla="*/ 4887051 w 4887051"/>
              <a:gd name="connsiteY2" fmla="*/ 1324160 h 1324160"/>
              <a:gd name="connsiteX0" fmla="*/ 0 w 4887051"/>
              <a:gd name="connsiteY0" fmla="*/ 1305949 h 1324160"/>
              <a:gd name="connsiteX1" fmla="*/ 4880686 w 4887051"/>
              <a:gd name="connsiteY1" fmla="*/ 833 h 1324160"/>
              <a:gd name="connsiteX2" fmla="*/ 4887051 w 4887051"/>
              <a:gd name="connsiteY2" fmla="*/ 1324160 h 1324160"/>
              <a:gd name="connsiteX0" fmla="*/ 0 w 4881127"/>
              <a:gd name="connsiteY0" fmla="*/ 1305949 h 1306974"/>
              <a:gd name="connsiteX1" fmla="*/ 4880686 w 4881127"/>
              <a:gd name="connsiteY1" fmla="*/ 833 h 1306974"/>
              <a:gd name="connsiteX2" fmla="*/ 4875319 w 4881127"/>
              <a:gd name="connsiteY2" fmla="*/ 1306974 h 1306974"/>
              <a:gd name="connsiteX0" fmla="*/ 0 w 4881465"/>
              <a:gd name="connsiteY0" fmla="*/ 1305949 h 1306974"/>
              <a:gd name="connsiteX1" fmla="*/ 4880686 w 4881465"/>
              <a:gd name="connsiteY1" fmla="*/ 833 h 1306974"/>
              <a:gd name="connsiteX2" fmla="*/ 4875319 w 4881465"/>
              <a:gd name="connsiteY2" fmla="*/ 1306974 h 1306974"/>
              <a:gd name="connsiteX0" fmla="*/ 0 w 4881465"/>
              <a:gd name="connsiteY0" fmla="*/ 1305949 h 1306974"/>
              <a:gd name="connsiteX1" fmla="*/ 4880686 w 4881465"/>
              <a:gd name="connsiteY1" fmla="*/ 833 h 1306974"/>
              <a:gd name="connsiteX2" fmla="*/ 4875319 w 4881465"/>
              <a:gd name="connsiteY2" fmla="*/ 1306974 h 1306974"/>
            </a:gdLst>
            <a:ahLst/>
            <a:cxnLst>
              <a:cxn ang="0">
                <a:pos x="connsiteX0" y="connsiteY0"/>
              </a:cxn>
              <a:cxn ang="0">
                <a:pos x="connsiteX1" y="connsiteY1"/>
              </a:cxn>
              <a:cxn ang="0">
                <a:pos x="connsiteX2" y="connsiteY2"/>
              </a:cxn>
            </a:cxnLst>
            <a:rect l="l" t="t" r="r" b="b"/>
            <a:pathLst>
              <a:path w="4881465" h="1306974">
                <a:moveTo>
                  <a:pt x="0" y="1305949"/>
                </a:moveTo>
                <a:cubicBezTo>
                  <a:pt x="1074505" y="91339"/>
                  <a:pt x="4060466" y="-11153"/>
                  <a:pt x="4880686" y="833"/>
                </a:cubicBezTo>
                <a:cubicBezTo>
                  <a:pt x="4883879" y="155875"/>
                  <a:pt x="4876290" y="1122088"/>
                  <a:pt x="4875319" y="1306974"/>
                </a:cubicBezTo>
              </a:path>
            </a:pathLst>
          </a:custGeom>
          <a:noFill/>
          <a:ln w="6350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a:solidFill>
                <a:schemeClr val="tx1"/>
              </a:solidFill>
              <a:latin typeface="Calibri (body)"/>
            </a:endParaRPr>
          </a:p>
        </p:txBody>
      </p:sp>
      <p:sp>
        <p:nvSpPr>
          <p:cNvPr id="7" name="Freeform: Shape 78">
            <a:extLst>
              <a:ext uri="{FF2B5EF4-FFF2-40B4-BE49-F238E27FC236}">
                <a16:creationId xmlns:a16="http://schemas.microsoft.com/office/drawing/2014/main" id="{7EAAEA76-9622-347C-A6A0-FE7BD2A6FAC2}"/>
              </a:ext>
            </a:extLst>
          </p:cNvPr>
          <p:cNvSpPr/>
          <p:nvPr/>
        </p:nvSpPr>
        <p:spPr>
          <a:xfrm>
            <a:off x="747797" y="5163403"/>
            <a:ext cx="7399175" cy="1046305"/>
          </a:xfrm>
          <a:custGeom>
            <a:avLst/>
            <a:gdLst>
              <a:gd name="connsiteX0" fmla="*/ 0 w 4960107"/>
              <a:gd name="connsiteY0" fmla="*/ 1284433 h 1356352"/>
              <a:gd name="connsiteX1" fmla="*/ 4140485 w 4960107"/>
              <a:gd name="connsiteY1" fmla="*/ 163 h 1356352"/>
              <a:gd name="connsiteX2" fmla="*/ 4921321 w 4960107"/>
              <a:gd name="connsiteY2" fmla="*/ 1356352 h 1356352"/>
              <a:gd name="connsiteX0" fmla="*/ 0 w 5260619"/>
              <a:gd name="connsiteY0" fmla="*/ 1262532 h 1334451"/>
              <a:gd name="connsiteX1" fmla="*/ 4849402 w 5260619"/>
              <a:gd name="connsiteY1" fmla="*/ 170 h 1334451"/>
              <a:gd name="connsiteX2" fmla="*/ 4921321 w 5260619"/>
              <a:gd name="connsiteY2" fmla="*/ 1334451 h 1334451"/>
              <a:gd name="connsiteX0" fmla="*/ 0 w 5260619"/>
              <a:gd name="connsiteY0" fmla="*/ 1262532 h 1334451"/>
              <a:gd name="connsiteX1" fmla="*/ 4849402 w 5260619"/>
              <a:gd name="connsiteY1" fmla="*/ 170 h 1334451"/>
              <a:gd name="connsiteX2" fmla="*/ 4921321 w 5260619"/>
              <a:gd name="connsiteY2" fmla="*/ 1334451 h 1334451"/>
              <a:gd name="connsiteX0" fmla="*/ 0 w 4957527"/>
              <a:gd name="connsiteY0" fmla="*/ 1262532 h 1334451"/>
              <a:gd name="connsiteX1" fmla="*/ 4849402 w 4957527"/>
              <a:gd name="connsiteY1" fmla="*/ 170 h 1334451"/>
              <a:gd name="connsiteX2" fmla="*/ 4921321 w 4957527"/>
              <a:gd name="connsiteY2" fmla="*/ 1334451 h 1334451"/>
              <a:gd name="connsiteX0" fmla="*/ 0 w 4908403"/>
              <a:gd name="connsiteY0" fmla="*/ 1262532 h 1323497"/>
              <a:gd name="connsiteX1" fmla="*/ 4849402 w 4908403"/>
              <a:gd name="connsiteY1" fmla="*/ 170 h 1323497"/>
              <a:gd name="connsiteX2" fmla="*/ 4859676 w 4908403"/>
              <a:gd name="connsiteY2" fmla="*/ 1323497 h 1323497"/>
              <a:gd name="connsiteX0" fmla="*/ 0 w 4859676"/>
              <a:gd name="connsiteY0" fmla="*/ 1262532 h 1323497"/>
              <a:gd name="connsiteX1" fmla="*/ 4849402 w 4859676"/>
              <a:gd name="connsiteY1" fmla="*/ 170 h 1323497"/>
              <a:gd name="connsiteX2" fmla="*/ 4859676 w 4859676"/>
              <a:gd name="connsiteY2" fmla="*/ 1323497 h 1323497"/>
              <a:gd name="connsiteX0" fmla="*/ 0 w 4859676"/>
              <a:gd name="connsiteY0" fmla="*/ 1262749 h 1323714"/>
              <a:gd name="connsiteX1" fmla="*/ 4849402 w 4859676"/>
              <a:gd name="connsiteY1" fmla="*/ 387 h 1323714"/>
              <a:gd name="connsiteX2" fmla="*/ 4859676 w 4859676"/>
              <a:gd name="connsiteY2" fmla="*/ 1323714 h 1323714"/>
              <a:gd name="connsiteX0" fmla="*/ 0 w 4859676"/>
              <a:gd name="connsiteY0" fmla="*/ 1263512 h 1324477"/>
              <a:gd name="connsiteX1" fmla="*/ 4849402 w 4859676"/>
              <a:gd name="connsiteY1" fmla="*/ 1150 h 1324477"/>
              <a:gd name="connsiteX2" fmla="*/ 4859676 w 4859676"/>
              <a:gd name="connsiteY2" fmla="*/ 1324477 h 1324477"/>
              <a:gd name="connsiteX0" fmla="*/ 0 w 4859676"/>
              <a:gd name="connsiteY0" fmla="*/ 1305949 h 1324160"/>
              <a:gd name="connsiteX1" fmla="*/ 4849402 w 4859676"/>
              <a:gd name="connsiteY1" fmla="*/ 833 h 1324160"/>
              <a:gd name="connsiteX2" fmla="*/ 4859676 w 4859676"/>
              <a:gd name="connsiteY2" fmla="*/ 1324160 h 1324160"/>
              <a:gd name="connsiteX0" fmla="*/ 0 w 4810775"/>
              <a:gd name="connsiteY0" fmla="*/ 974668 h 1354446"/>
              <a:gd name="connsiteX1" fmla="*/ 4800501 w 4810775"/>
              <a:gd name="connsiteY1" fmla="*/ 31119 h 1354446"/>
              <a:gd name="connsiteX2" fmla="*/ 4810775 w 4810775"/>
              <a:gd name="connsiteY2" fmla="*/ 1354446 h 1354446"/>
              <a:gd name="connsiteX0" fmla="*/ 0 w 4810775"/>
              <a:gd name="connsiteY0" fmla="*/ 943892 h 1323670"/>
              <a:gd name="connsiteX1" fmla="*/ 4800501 w 4810775"/>
              <a:gd name="connsiteY1" fmla="*/ 343 h 1323670"/>
              <a:gd name="connsiteX2" fmla="*/ 4810775 w 4810775"/>
              <a:gd name="connsiteY2" fmla="*/ 1323670 h 1323670"/>
              <a:gd name="connsiteX0" fmla="*/ 0 w 4847451"/>
              <a:gd name="connsiteY0" fmla="*/ 791958 h 1323975"/>
              <a:gd name="connsiteX1" fmla="*/ 4837177 w 4847451"/>
              <a:gd name="connsiteY1" fmla="*/ 648 h 1323975"/>
              <a:gd name="connsiteX2" fmla="*/ 4847451 w 4847451"/>
              <a:gd name="connsiteY2" fmla="*/ 1323975 h 1323975"/>
              <a:gd name="connsiteX0" fmla="*/ 0 w 4847451"/>
              <a:gd name="connsiteY0" fmla="*/ 791688 h 1323705"/>
              <a:gd name="connsiteX1" fmla="*/ 4837177 w 4847451"/>
              <a:gd name="connsiteY1" fmla="*/ 378 h 1323705"/>
              <a:gd name="connsiteX2" fmla="*/ 4847451 w 4847451"/>
              <a:gd name="connsiteY2" fmla="*/ 1323705 h 1323705"/>
              <a:gd name="connsiteX0" fmla="*/ 0 w 6057754"/>
              <a:gd name="connsiteY0" fmla="*/ 791688 h 1333220"/>
              <a:gd name="connsiteX1" fmla="*/ 4837177 w 6057754"/>
              <a:gd name="connsiteY1" fmla="*/ 378 h 1333220"/>
              <a:gd name="connsiteX2" fmla="*/ 6057754 w 6057754"/>
              <a:gd name="connsiteY2" fmla="*/ 1333220 h 1333220"/>
              <a:gd name="connsiteX0" fmla="*/ 0 w 6057754"/>
              <a:gd name="connsiteY0" fmla="*/ 791688 h 1333220"/>
              <a:gd name="connsiteX1" fmla="*/ 4837177 w 6057754"/>
              <a:gd name="connsiteY1" fmla="*/ 378 h 1333220"/>
              <a:gd name="connsiteX2" fmla="*/ 6057754 w 6057754"/>
              <a:gd name="connsiteY2" fmla="*/ 1333220 h 1333220"/>
              <a:gd name="connsiteX0" fmla="*/ 0 w 6057754"/>
              <a:gd name="connsiteY0" fmla="*/ 791688 h 1333220"/>
              <a:gd name="connsiteX1" fmla="*/ 4837177 w 6057754"/>
              <a:gd name="connsiteY1" fmla="*/ 378 h 1333220"/>
              <a:gd name="connsiteX2" fmla="*/ 6057754 w 6057754"/>
              <a:gd name="connsiteY2" fmla="*/ 1333220 h 1333220"/>
              <a:gd name="connsiteX0" fmla="*/ 0 w 6057754"/>
              <a:gd name="connsiteY0" fmla="*/ 791688 h 1333220"/>
              <a:gd name="connsiteX1" fmla="*/ 4837177 w 6057754"/>
              <a:gd name="connsiteY1" fmla="*/ 378 h 1333220"/>
              <a:gd name="connsiteX2" fmla="*/ 6057754 w 6057754"/>
              <a:gd name="connsiteY2" fmla="*/ 1333220 h 1333220"/>
              <a:gd name="connsiteX0" fmla="*/ 0 w 6057754"/>
              <a:gd name="connsiteY0" fmla="*/ 791688 h 1333220"/>
              <a:gd name="connsiteX1" fmla="*/ 4837177 w 6057754"/>
              <a:gd name="connsiteY1" fmla="*/ 378 h 1333220"/>
              <a:gd name="connsiteX2" fmla="*/ 6057754 w 6057754"/>
              <a:gd name="connsiteY2" fmla="*/ 1333220 h 1333220"/>
              <a:gd name="connsiteX0" fmla="*/ 0 w 5519842"/>
              <a:gd name="connsiteY0" fmla="*/ 791688 h 1323705"/>
              <a:gd name="connsiteX1" fmla="*/ 4837177 w 5519842"/>
              <a:gd name="connsiteY1" fmla="*/ 378 h 1323705"/>
              <a:gd name="connsiteX2" fmla="*/ 5519842 w 5519842"/>
              <a:gd name="connsiteY2" fmla="*/ 1323705 h 1323705"/>
              <a:gd name="connsiteX0" fmla="*/ 0 w 5519842"/>
              <a:gd name="connsiteY0" fmla="*/ 791688 h 1323705"/>
              <a:gd name="connsiteX1" fmla="*/ 4837177 w 5519842"/>
              <a:gd name="connsiteY1" fmla="*/ 378 h 1323705"/>
              <a:gd name="connsiteX2" fmla="*/ 5519842 w 5519842"/>
              <a:gd name="connsiteY2" fmla="*/ 1323705 h 1323705"/>
            </a:gdLst>
            <a:ahLst/>
            <a:cxnLst>
              <a:cxn ang="0">
                <a:pos x="connsiteX0" y="connsiteY0"/>
              </a:cxn>
              <a:cxn ang="0">
                <a:pos x="connsiteX1" y="connsiteY1"/>
              </a:cxn>
              <a:cxn ang="0">
                <a:pos x="connsiteX2" y="connsiteY2"/>
              </a:cxn>
            </a:cxnLst>
            <a:rect l="l" t="t" r="r" b="b"/>
            <a:pathLst>
              <a:path w="5519842" h="1323705">
                <a:moveTo>
                  <a:pt x="0" y="791688"/>
                </a:moveTo>
                <a:cubicBezTo>
                  <a:pt x="1416813" y="262154"/>
                  <a:pt x="4016957" y="-11608"/>
                  <a:pt x="4837177" y="378"/>
                </a:cubicBezTo>
                <a:cubicBezTo>
                  <a:pt x="5234998" y="166866"/>
                  <a:pt x="5378514" y="461328"/>
                  <a:pt x="5519842" y="1323705"/>
                </a:cubicBezTo>
              </a:path>
            </a:pathLst>
          </a:custGeom>
          <a:noFill/>
          <a:ln w="6350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a:solidFill>
                <a:schemeClr val="tx1"/>
              </a:solidFill>
              <a:latin typeface="Calibri (body)"/>
            </a:endParaRPr>
          </a:p>
        </p:txBody>
      </p:sp>
      <p:sp>
        <p:nvSpPr>
          <p:cNvPr id="8" name="Rectangle 7">
            <a:extLst>
              <a:ext uri="{FF2B5EF4-FFF2-40B4-BE49-F238E27FC236}">
                <a16:creationId xmlns:a16="http://schemas.microsoft.com/office/drawing/2014/main" id="{2A094E3C-7E29-7BEF-FD27-9CC96D46CC4D}"/>
              </a:ext>
            </a:extLst>
          </p:cNvPr>
          <p:cNvSpPr/>
          <p:nvPr/>
        </p:nvSpPr>
        <p:spPr>
          <a:xfrm>
            <a:off x="838080" y="6220181"/>
            <a:ext cx="10515600" cy="460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mj-lt"/>
            </a:endParaRPr>
          </a:p>
        </p:txBody>
      </p:sp>
      <p:sp>
        <p:nvSpPr>
          <p:cNvPr id="9" name="Rectangle 8">
            <a:extLst>
              <a:ext uri="{FF2B5EF4-FFF2-40B4-BE49-F238E27FC236}">
                <a16:creationId xmlns:a16="http://schemas.microsoft.com/office/drawing/2014/main" id="{287FB149-4B25-9115-107D-9FF8A82CCFF9}"/>
              </a:ext>
            </a:extLst>
          </p:cNvPr>
          <p:cNvSpPr/>
          <p:nvPr/>
        </p:nvSpPr>
        <p:spPr>
          <a:xfrm>
            <a:off x="837842" y="6277699"/>
            <a:ext cx="1232019" cy="38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mj-lt"/>
              </a:rPr>
              <a:t>Q1 2023</a:t>
            </a:r>
          </a:p>
        </p:txBody>
      </p:sp>
      <p:sp>
        <p:nvSpPr>
          <p:cNvPr id="10" name="Rectangle 9">
            <a:extLst>
              <a:ext uri="{FF2B5EF4-FFF2-40B4-BE49-F238E27FC236}">
                <a16:creationId xmlns:a16="http://schemas.microsoft.com/office/drawing/2014/main" id="{9F765B40-DAA5-32BB-D395-3CF493C0C8FA}"/>
              </a:ext>
            </a:extLst>
          </p:cNvPr>
          <p:cNvSpPr/>
          <p:nvPr/>
        </p:nvSpPr>
        <p:spPr>
          <a:xfrm>
            <a:off x="2164068" y="6277699"/>
            <a:ext cx="1232019" cy="38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mj-lt"/>
              </a:rPr>
              <a:t>Q2</a:t>
            </a:r>
          </a:p>
        </p:txBody>
      </p:sp>
      <p:sp>
        <p:nvSpPr>
          <p:cNvPr id="11" name="Rectangle 10">
            <a:extLst>
              <a:ext uri="{FF2B5EF4-FFF2-40B4-BE49-F238E27FC236}">
                <a16:creationId xmlns:a16="http://schemas.microsoft.com/office/drawing/2014/main" id="{F8C46177-D5B2-4420-623D-7132DB1A3489}"/>
              </a:ext>
            </a:extLst>
          </p:cNvPr>
          <p:cNvSpPr/>
          <p:nvPr/>
        </p:nvSpPr>
        <p:spPr>
          <a:xfrm>
            <a:off x="3490294" y="6277699"/>
            <a:ext cx="1232019" cy="38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mj-lt"/>
              </a:rPr>
              <a:t>Q3</a:t>
            </a:r>
          </a:p>
        </p:txBody>
      </p:sp>
      <p:sp>
        <p:nvSpPr>
          <p:cNvPr id="12" name="Rectangle 11">
            <a:extLst>
              <a:ext uri="{FF2B5EF4-FFF2-40B4-BE49-F238E27FC236}">
                <a16:creationId xmlns:a16="http://schemas.microsoft.com/office/drawing/2014/main" id="{7F407590-2BEF-5E50-47C3-FF8E45A970E8}"/>
              </a:ext>
            </a:extLst>
          </p:cNvPr>
          <p:cNvSpPr/>
          <p:nvPr/>
        </p:nvSpPr>
        <p:spPr>
          <a:xfrm>
            <a:off x="4816520" y="6277699"/>
            <a:ext cx="1232019" cy="38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mj-lt"/>
              </a:rPr>
              <a:t>Q4</a:t>
            </a:r>
          </a:p>
        </p:txBody>
      </p:sp>
      <p:sp>
        <p:nvSpPr>
          <p:cNvPr id="13" name="Rectangle 12">
            <a:extLst>
              <a:ext uri="{FF2B5EF4-FFF2-40B4-BE49-F238E27FC236}">
                <a16:creationId xmlns:a16="http://schemas.microsoft.com/office/drawing/2014/main" id="{2081B714-D59F-E283-65EF-A6CB295D1D6D}"/>
              </a:ext>
            </a:extLst>
          </p:cNvPr>
          <p:cNvSpPr/>
          <p:nvPr/>
        </p:nvSpPr>
        <p:spPr>
          <a:xfrm>
            <a:off x="6142746" y="6277699"/>
            <a:ext cx="1232019" cy="38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mj-lt"/>
              </a:rPr>
              <a:t>Q1 2024</a:t>
            </a:r>
          </a:p>
        </p:txBody>
      </p:sp>
      <p:sp>
        <p:nvSpPr>
          <p:cNvPr id="14" name="Rectangle 13">
            <a:extLst>
              <a:ext uri="{FF2B5EF4-FFF2-40B4-BE49-F238E27FC236}">
                <a16:creationId xmlns:a16="http://schemas.microsoft.com/office/drawing/2014/main" id="{AC68DA67-83A6-4C88-2700-270E02A28242}"/>
              </a:ext>
            </a:extLst>
          </p:cNvPr>
          <p:cNvSpPr/>
          <p:nvPr/>
        </p:nvSpPr>
        <p:spPr>
          <a:xfrm>
            <a:off x="7468972" y="6277699"/>
            <a:ext cx="1232019" cy="38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mj-lt"/>
              </a:rPr>
              <a:t>Q2</a:t>
            </a:r>
          </a:p>
        </p:txBody>
      </p:sp>
      <p:sp>
        <p:nvSpPr>
          <p:cNvPr id="15" name="Rectangle 14">
            <a:extLst>
              <a:ext uri="{FF2B5EF4-FFF2-40B4-BE49-F238E27FC236}">
                <a16:creationId xmlns:a16="http://schemas.microsoft.com/office/drawing/2014/main" id="{697A32C9-09D7-3387-E43A-F5CB7DCBABB6}"/>
              </a:ext>
            </a:extLst>
          </p:cNvPr>
          <p:cNvSpPr/>
          <p:nvPr/>
        </p:nvSpPr>
        <p:spPr>
          <a:xfrm>
            <a:off x="8795198" y="6277699"/>
            <a:ext cx="1232019" cy="38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mj-lt"/>
              </a:rPr>
              <a:t>Q3</a:t>
            </a:r>
          </a:p>
        </p:txBody>
      </p:sp>
      <p:sp>
        <p:nvSpPr>
          <p:cNvPr id="16" name="Rectangle 15">
            <a:extLst>
              <a:ext uri="{FF2B5EF4-FFF2-40B4-BE49-F238E27FC236}">
                <a16:creationId xmlns:a16="http://schemas.microsoft.com/office/drawing/2014/main" id="{AEF40840-EF6C-3356-8241-472027D37FBC}"/>
              </a:ext>
            </a:extLst>
          </p:cNvPr>
          <p:cNvSpPr/>
          <p:nvPr/>
        </p:nvSpPr>
        <p:spPr>
          <a:xfrm>
            <a:off x="10121423" y="6277699"/>
            <a:ext cx="1232019" cy="38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Helvetica" pitchFamily="2" charset="0"/>
              </a:rPr>
              <a:t>Q4</a:t>
            </a:r>
          </a:p>
        </p:txBody>
      </p:sp>
      <p:cxnSp>
        <p:nvCxnSpPr>
          <p:cNvPr id="17" name="Straight Connector 16">
            <a:extLst>
              <a:ext uri="{FF2B5EF4-FFF2-40B4-BE49-F238E27FC236}">
                <a16:creationId xmlns:a16="http://schemas.microsoft.com/office/drawing/2014/main" id="{A92B54DD-08B2-925D-CC5B-0AC503FC61C4}"/>
              </a:ext>
            </a:extLst>
          </p:cNvPr>
          <p:cNvCxnSpPr>
            <a:cxnSpLocks/>
          </p:cNvCxnSpPr>
          <p:nvPr/>
        </p:nvCxnSpPr>
        <p:spPr>
          <a:xfrm>
            <a:off x="838080" y="6232735"/>
            <a:ext cx="1051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137D192-E32D-89D6-108E-58C8B028BEA4}"/>
              </a:ext>
            </a:extLst>
          </p:cNvPr>
          <p:cNvSpPr/>
          <p:nvPr/>
        </p:nvSpPr>
        <p:spPr>
          <a:xfrm>
            <a:off x="360484" y="4713816"/>
            <a:ext cx="476523" cy="1966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a:extLst>
              <a:ext uri="{FF2B5EF4-FFF2-40B4-BE49-F238E27FC236}">
                <a16:creationId xmlns:a16="http://schemas.microsoft.com/office/drawing/2014/main" id="{DC236904-6DA2-0E01-84B9-6BADE792C5F5}"/>
              </a:ext>
            </a:extLst>
          </p:cNvPr>
          <p:cNvSpPr/>
          <p:nvPr/>
        </p:nvSpPr>
        <p:spPr>
          <a:xfrm>
            <a:off x="8985297" y="5417846"/>
            <a:ext cx="1870545" cy="530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accent5"/>
                </a:solidFill>
                <a:latin typeface="+mj-lt"/>
              </a:rPr>
              <a:t>Post-election period</a:t>
            </a:r>
          </a:p>
        </p:txBody>
      </p:sp>
      <p:sp>
        <p:nvSpPr>
          <p:cNvPr id="20" name="TextBox 19">
            <a:extLst>
              <a:ext uri="{FF2B5EF4-FFF2-40B4-BE49-F238E27FC236}">
                <a16:creationId xmlns:a16="http://schemas.microsoft.com/office/drawing/2014/main" id="{974FEFE3-7907-86AC-1645-9817CBA310F1}"/>
              </a:ext>
            </a:extLst>
          </p:cNvPr>
          <p:cNvSpPr txBox="1"/>
          <p:nvPr/>
        </p:nvSpPr>
        <p:spPr>
          <a:xfrm>
            <a:off x="6588115" y="2600587"/>
            <a:ext cx="1287532" cy="523220"/>
          </a:xfrm>
          <a:prstGeom prst="rect">
            <a:avLst/>
          </a:prstGeom>
          <a:noFill/>
        </p:spPr>
        <p:txBody>
          <a:bodyPr wrap="none" rtlCol="0" anchor="ctr">
            <a:spAutoFit/>
          </a:bodyPr>
          <a:lstStyle/>
          <a:p>
            <a:r>
              <a:rPr lang="en-GB" sz="1400" b="1">
                <a:latin typeface="+mj-lt"/>
              </a:rPr>
              <a:t>Final plenary</a:t>
            </a:r>
          </a:p>
          <a:p>
            <a:r>
              <a:rPr lang="en-GB" sz="1400">
                <a:latin typeface="+mj-lt"/>
              </a:rPr>
              <a:t>Apr 2024</a:t>
            </a:r>
          </a:p>
        </p:txBody>
      </p:sp>
      <p:sp>
        <p:nvSpPr>
          <p:cNvPr id="21" name="TextBox 20">
            <a:extLst>
              <a:ext uri="{FF2B5EF4-FFF2-40B4-BE49-F238E27FC236}">
                <a16:creationId xmlns:a16="http://schemas.microsoft.com/office/drawing/2014/main" id="{3C60B0FC-3253-2CFF-8819-8B1CACF06F66}"/>
              </a:ext>
            </a:extLst>
          </p:cNvPr>
          <p:cNvSpPr txBox="1"/>
          <p:nvPr/>
        </p:nvSpPr>
        <p:spPr>
          <a:xfrm>
            <a:off x="2888939" y="2825048"/>
            <a:ext cx="1436612" cy="738664"/>
          </a:xfrm>
          <a:prstGeom prst="rect">
            <a:avLst/>
          </a:prstGeom>
          <a:noFill/>
        </p:spPr>
        <p:txBody>
          <a:bodyPr wrap="none" rtlCol="0" anchor="ctr">
            <a:spAutoFit/>
          </a:bodyPr>
          <a:lstStyle/>
          <a:p>
            <a:r>
              <a:rPr lang="en-GB" sz="1400" b="1">
                <a:latin typeface="+mn-lt"/>
              </a:rPr>
              <a:t>Deadline for</a:t>
            </a:r>
          </a:p>
          <a:p>
            <a:r>
              <a:rPr lang="en-GB" sz="1400" b="1">
                <a:latin typeface="+mn-lt"/>
              </a:rPr>
              <a:t>new proposals</a:t>
            </a:r>
          </a:p>
          <a:p>
            <a:r>
              <a:rPr lang="en-GB" sz="1400">
                <a:latin typeface="+mn-lt"/>
              </a:rPr>
              <a:t>May 2023</a:t>
            </a:r>
            <a:endParaRPr lang="en-GB" sz="1600">
              <a:latin typeface="+mn-lt"/>
            </a:endParaRPr>
          </a:p>
        </p:txBody>
      </p:sp>
      <p:sp>
        <p:nvSpPr>
          <p:cNvPr id="22" name="TextBox 21">
            <a:extLst>
              <a:ext uri="{FF2B5EF4-FFF2-40B4-BE49-F238E27FC236}">
                <a16:creationId xmlns:a16="http://schemas.microsoft.com/office/drawing/2014/main" id="{B1791E4B-6D82-DECC-2DAD-7711E3104B20}"/>
              </a:ext>
            </a:extLst>
          </p:cNvPr>
          <p:cNvSpPr txBox="1"/>
          <p:nvPr/>
        </p:nvSpPr>
        <p:spPr>
          <a:xfrm>
            <a:off x="3750604" y="1410589"/>
            <a:ext cx="3182896" cy="738664"/>
          </a:xfrm>
          <a:prstGeom prst="rect">
            <a:avLst/>
          </a:prstGeom>
          <a:noFill/>
        </p:spPr>
        <p:txBody>
          <a:bodyPr wrap="square" rtlCol="0" anchor="ctr">
            <a:spAutoFit/>
          </a:bodyPr>
          <a:lstStyle/>
          <a:p>
            <a:pPr algn="ctr"/>
            <a:r>
              <a:rPr lang="en-GB" sz="1400" b="1">
                <a:latin typeface="+mn-lt"/>
              </a:rPr>
              <a:t>Parties publish manifestos and select </a:t>
            </a:r>
            <a:r>
              <a:rPr lang="en-GB" sz="1400" b="1" err="1">
                <a:latin typeface="+mn-lt"/>
              </a:rPr>
              <a:t>Spitzenkandidaten</a:t>
            </a:r>
            <a:endParaRPr lang="en-GB" sz="1400" b="1">
              <a:latin typeface="+mn-lt"/>
            </a:endParaRPr>
          </a:p>
          <a:p>
            <a:pPr algn="ctr"/>
            <a:r>
              <a:rPr lang="en-GB" sz="1400">
                <a:latin typeface="+mn-lt"/>
              </a:rPr>
              <a:t>Q1 2024</a:t>
            </a:r>
            <a:endParaRPr lang="en-GB" sz="1600">
              <a:latin typeface="+mn-lt"/>
            </a:endParaRPr>
          </a:p>
        </p:txBody>
      </p:sp>
      <p:cxnSp>
        <p:nvCxnSpPr>
          <p:cNvPr id="23" name="Straight Connector 22">
            <a:extLst>
              <a:ext uri="{FF2B5EF4-FFF2-40B4-BE49-F238E27FC236}">
                <a16:creationId xmlns:a16="http://schemas.microsoft.com/office/drawing/2014/main" id="{E7CC6E69-599B-E606-39C4-B7B62B682A0A}"/>
              </a:ext>
            </a:extLst>
          </p:cNvPr>
          <p:cNvCxnSpPr>
            <a:cxnSpLocks/>
            <a:endCxn id="7" idx="1"/>
          </p:cNvCxnSpPr>
          <p:nvPr/>
        </p:nvCxnSpPr>
        <p:spPr>
          <a:xfrm>
            <a:off x="7205745" y="3152766"/>
            <a:ext cx="26136" cy="2010936"/>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624CE8D-B120-8F19-2D85-977E0303C011}"/>
              </a:ext>
            </a:extLst>
          </p:cNvPr>
          <p:cNvCxnSpPr>
            <a:cxnSpLocks/>
          </p:cNvCxnSpPr>
          <p:nvPr/>
        </p:nvCxnSpPr>
        <p:spPr>
          <a:xfrm>
            <a:off x="5313753" y="2155530"/>
            <a:ext cx="0" cy="2848886"/>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120399C-779D-D66F-339E-33B3C954AF13}"/>
              </a:ext>
            </a:extLst>
          </p:cNvPr>
          <p:cNvCxnSpPr>
            <a:cxnSpLocks/>
          </p:cNvCxnSpPr>
          <p:nvPr/>
        </p:nvCxnSpPr>
        <p:spPr>
          <a:xfrm>
            <a:off x="3490294" y="3569989"/>
            <a:ext cx="0" cy="1796151"/>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42F1C5F4-9672-DC16-CF9E-33498A7AA3E5}"/>
              </a:ext>
            </a:extLst>
          </p:cNvPr>
          <p:cNvSpPr/>
          <p:nvPr/>
        </p:nvSpPr>
        <p:spPr>
          <a:xfrm>
            <a:off x="383900" y="4092928"/>
            <a:ext cx="2197702" cy="25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accent3"/>
                </a:solidFill>
              </a:rPr>
              <a:t>Campaign period</a:t>
            </a:r>
            <a:endParaRPr lang="en-GB" sz="2000" b="1">
              <a:solidFill>
                <a:schemeClr val="accent3"/>
              </a:solidFill>
              <a:cs typeface="Calibri"/>
            </a:endParaRPr>
          </a:p>
        </p:txBody>
      </p:sp>
      <p:sp>
        <p:nvSpPr>
          <p:cNvPr id="27" name="TextBox 26">
            <a:extLst>
              <a:ext uri="{FF2B5EF4-FFF2-40B4-BE49-F238E27FC236}">
                <a16:creationId xmlns:a16="http://schemas.microsoft.com/office/drawing/2014/main" id="{35C0E097-4AD8-1312-0ABA-D5126EA778DF}"/>
              </a:ext>
            </a:extLst>
          </p:cNvPr>
          <p:cNvSpPr txBox="1"/>
          <p:nvPr/>
        </p:nvSpPr>
        <p:spPr>
          <a:xfrm>
            <a:off x="1633967" y="1445636"/>
            <a:ext cx="2340764" cy="523220"/>
          </a:xfrm>
          <a:prstGeom prst="rect">
            <a:avLst/>
          </a:prstGeom>
          <a:noFill/>
        </p:spPr>
        <p:txBody>
          <a:bodyPr wrap="square" rtlCol="0" anchor="ctr">
            <a:spAutoFit/>
          </a:bodyPr>
          <a:lstStyle/>
          <a:p>
            <a:r>
              <a:rPr lang="en-GB" sz="1400" b="1">
                <a:latin typeface="+mn-lt"/>
              </a:rPr>
              <a:t>Party manifesto</a:t>
            </a:r>
            <a:r>
              <a:rPr lang="en-GB" sz="1400" b="1"/>
              <a:t> </a:t>
            </a:r>
            <a:r>
              <a:rPr lang="en-GB" sz="1400" b="1">
                <a:latin typeface="+mn-lt"/>
              </a:rPr>
              <a:t>drafting</a:t>
            </a:r>
          </a:p>
          <a:p>
            <a:r>
              <a:rPr lang="en-GB" sz="1400">
                <a:latin typeface="+mn-lt"/>
              </a:rPr>
              <a:t>Q2 to Q1 2024</a:t>
            </a:r>
          </a:p>
        </p:txBody>
      </p:sp>
      <p:cxnSp>
        <p:nvCxnSpPr>
          <p:cNvPr id="28" name="Straight Connector 27">
            <a:extLst>
              <a:ext uri="{FF2B5EF4-FFF2-40B4-BE49-F238E27FC236}">
                <a16:creationId xmlns:a16="http://schemas.microsoft.com/office/drawing/2014/main" id="{4DA79BE2-20E0-69AE-7111-9C70CD5237F7}"/>
              </a:ext>
            </a:extLst>
          </p:cNvPr>
          <p:cNvCxnSpPr>
            <a:cxnSpLocks/>
          </p:cNvCxnSpPr>
          <p:nvPr/>
        </p:nvCxnSpPr>
        <p:spPr>
          <a:xfrm>
            <a:off x="10878927" y="3949598"/>
            <a:ext cx="0" cy="1266873"/>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77C2982-ADA3-5EFD-1377-A3800E6748C9}"/>
              </a:ext>
            </a:extLst>
          </p:cNvPr>
          <p:cNvCxnSpPr>
            <a:cxnSpLocks/>
          </p:cNvCxnSpPr>
          <p:nvPr/>
        </p:nvCxnSpPr>
        <p:spPr>
          <a:xfrm>
            <a:off x="8985297" y="3217031"/>
            <a:ext cx="0" cy="1611269"/>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2EBACC5-0E56-F027-FA04-8A8F45672DB9}"/>
              </a:ext>
            </a:extLst>
          </p:cNvPr>
          <p:cNvSpPr/>
          <p:nvPr/>
        </p:nvSpPr>
        <p:spPr>
          <a:xfrm>
            <a:off x="7665942" y="4273259"/>
            <a:ext cx="1442632" cy="460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latin typeface="+mj-lt"/>
              </a:rPr>
              <a:t>Elections</a:t>
            </a:r>
          </a:p>
          <a:p>
            <a:pPr algn="ctr"/>
            <a:r>
              <a:rPr lang="en-GB" sz="1400">
                <a:solidFill>
                  <a:schemeClr val="tx1"/>
                </a:solidFill>
                <a:latin typeface="+mj-lt"/>
              </a:rPr>
              <a:t>6-9 June 2024</a:t>
            </a:r>
          </a:p>
        </p:txBody>
      </p:sp>
      <p:sp>
        <p:nvSpPr>
          <p:cNvPr id="31" name="TextBox 30">
            <a:extLst>
              <a:ext uri="{FF2B5EF4-FFF2-40B4-BE49-F238E27FC236}">
                <a16:creationId xmlns:a16="http://schemas.microsoft.com/office/drawing/2014/main" id="{ED577F37-3DAE-D3AD-7F33-6E096C39459C}"/>
              </a:ext>
            </a:extLst>
          </p:cNvPr>
          <p:cNvSpPr txBox="1"/>
          <p:nvPr/>
        </p:nvSpPr>
        <p:spPr>
          <a:xfrm>
            <a:off x="7536467" y="2001503"/>
            <a:ext cx="1642398" cy="1169551"/>
          </a:xfrm>
          <a:prstGeom prst="rect">
            <a:avLst/>
          </a:prstGeom>
          <a:noFill/>
        </p:spPr>
        <p:txBody>
          <a:bodyPr wrap="square" lIns="91440" tIns="45720" rIns="91440" bIns="45720" rtlCol="0" anchor="ctr">
            <a:spAutoFit/>
          </a:bodyPr>
          <a:lstStyle/>
          <a:p>
            <a:pPr algn="r"/>
            <a:r>
              <a:rPr lang="en-GB" sz="1400" b="1">
                <a:latin typeface="+mn-lt"/>
                <a:cs typeface="Helvetica"/>
              </a:rPr>
              <a:t>European Council Strategic Agenda published</a:t>
            </a:r>
          </a:p>
          <a:p>
            <a:pPr algn="r"/>
            <a:r>
              <a:rPr lang="en-GB" sz="1400">
                <a:latin typeface="+mn-lt"/>
              </a:rPr>
              <a:t>Jun 2024</a:t>
            </a:r>
          </a:p>
        </p:txBody>
      </p:sp>
      <p:cxnSp>
        <p:nvCxnSpPr>
          <p:cNvPr id="32" name="Straight Connector 31">
            <a:extLst>
              <a:ext uri="{FF2B5EF4-FFF2-40B4-BE49-F238E27FC236}">
                <a16:creationId xmlns:a16="http://schemas.microsoft.com/office/drawing/2014/main" id="{3E2D7447-16CA-2B0E-9039-BE0ADD866AAE}"/>
              </a:ext>
            </a:extLst>
          </p:cNvPr>
          <p:cNvCxnSpPr>
            <a:cxnSpLocks/>
          </p:cNvCxnSpPr>
          <p:nvPr/>
        </p:nvCxnSpPr>
        <p:spPr>
          <a:xfrm>
            <a:off x="9322724" y="1888994"/>
            <a:ext cx="0" cy="2952376"/>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5BC15DC-989C-0160-4377-8C3CB9E5766F}"/>
              </a:ext>
            </a:extLst>
          </p:cNvPr>
          <p:cNvSpPr txBox="1"/>
          <p:nvPr/>
        </p:nvSpPr>
        <p:spPr>
          <a:xfrm>
            <a:off x="9575272" y="2945888"/>
            <a:ext cx="2504487" cy="954107"/>
          </a:xfrm>
          <a:prstGeom prst="rect">
            <a:avLst/>
          </a:prstGeom>
          <a:noFill/>
        </p:spPr>
        <p:txBody>
          <a:bodyPr wrap="square" rtlCol="0" anchor="ctr">
            <a:spAutoFit/>
          </a:bodyPr>
          <a:lstStyle/>
          <a:p>
            <a:pPr algn="ctr"/>
            <a:r>
              <a:rPr lang="en-GB" sz="1400" b="1">
                <a:latin typeface="+mj-lt"/>
              </a:rPr>
              <a:t>New Commission takes office after EP hearings;</a:t>
            </a:r>
            <a:br>
              <a:rPr lang="en-GB" sz="1400" b="1">
                <a:latin typeface="+mj-lt"/>
              </a:rPr>
            </a:br>
            <a:r>
              <a:rPr lang="en-GB" sz="1400" b="1">
                <a:latin typeface="+mj-lt"/>
              </a:rPr>
              <a:t>Mission Letters sent</a:t>
            </a:r>
          </a:p>
          <a:p>
            <a:pPr algn="ctr"/>
            <a:r>
              <a:rPr lang="en-GB" sz="1400">
                <a:latin typeface="+mj-lt"/>
              </a:rPr>
              <a:t>Dec 2024</a:t>
            </a:r>
          </a:p>
        </p:txBody>
      </p:sp>
      <p:sp>
        <p:nvSpPr>
          <p:cNvPr id="34" name="TextBox 33">
            <a:extLst>
              <a:ext uri="{FF2B5EF4-FFF2-40B4-BE49-F238E27FC236}">
                <a16:creationId xmlns:a16="http://schemas.microsoft.com/office/drawing/2014/main" id="{52A973AA-8F68-544F-11C8-C662DF829353}"/>
              </a:ext>
            </a:extLst>
          </p:cNvPr>
          <p:cNvSpPr txBox="1"/>
          <p:nvPr/>
        </p:nvSpPr>
        <p:spPr>
          <a:xfrm>
            <a:off x="7929934" y="1365385"/>
            <a:ext cx="2602932" cy="523220"/>
          </a:xfrm>
          <a:prstGeom prst="rect">
            <a:avLst/>
          </a:prstGeom>
          <a:noFill/>
        </p:spPr>
        <p:txBody>
          <a:bodyPr wrap="square" lIns="91440" tIns="45720" rIns="91440" bIns="45720" rtlCol="0" anchor="ctr">
            <a:spAutoFit/>
          </a:bodyPr>
          <a:lstStyle/>
          <a:p>
            <a:pPr algn="ctr"/>
            <a:r>
              <a:rPr lang="en-GB" sz="1400" b="1">
                <a:latin typeface="+mj-lt"/>
              </a:rPr>
              <a:t>First new Parliament plenary</a:t>
            </a:r>
            <a:endParaRPr lang="en-GB" sz="1400"/>
          </a:p>
          <a:p>
            <a:pPr algn="ctr"/>
            <a:r>
              <a:rPr lang="en-GB" sz="1400">
                <a:latin typeface="+mj-lt"/>
              </a:rPr>
              <a:t>Jul 2024</a:t>
            </a:r>
            <a:endParaRPr lang="en-GB" sz="1400">
              <a:latin typeface="+mj-lt"/>
              <a:cs typeface="Calibri" panose="020F0502020204030204"/>
            </a:endParaRPr>
          </a:p>
        </p:txBody>
      </p:sp>
    </p:spTree>
    <p:extLst>
      <p:ext uri="{BB962C8B-B14F-4D97-AF65-F5344CB8AC3E}">
        <p14:creationId xmlns:p14="http://schemas.microsoft.com/office/powerpoint/2010/main" val="382570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048F7-1776-9E1F-C5C3-829BBDE4C9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FD28C4-22AA-82E2-411E-62E5D2A5BCA7}"/>
              </a:ext>
            </a:extLst>
          </p:cNvPr>
          <p:cNvSpPr>
            <a:spLocks noGrp="1"/>
          </p:cNvSpPr>
          <p:nvPr>
            <p:ph type="title"/>
          </p:nvPr>
        </p:nvSpPr>
        <p:spPr/>
        <p:txBody>
          <a:bodyPr/>
          <a:lstStyle/>
          <a:p>
            <a:r>
              <a:rPr lang="en-GB" dirty="0"/>
              <a:t>Key milestones*</a:t>
            </a:r>
            <a:endParaRPr lang="en-BE" dirty="0"/>
          </a:p>
        </p:txBody>
      </p:sp>
      <p:sp>
        <p:nvSpPr>
          <p:cNvPr id="2" name="Rectangle 1">
            <a:extLst>
              <a:ext uri="{FF2B5EF4-FFF2-40B4-BE49-F238E27FC236}">
                <a16:creationId xmlns:a16="http://schemas.microsoft.com/office/drawing/2014/main" id="{4CCECC82-DDCD-402A-F5F6-474471A0E701}"/>
              </a:ext>
            </a:extLst>
          </p:cNvPr>
          <p:cNvSpPr/>
          <p:nvPr/>
        </p:nvSpPr>
        <p:spPr>
          <a:xfrm>
            <a:off x="1018119" y="1570419"/>
            <a:ext cx="10793579" cy="104862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0393A78-79D6-3863-007D-24F0F8EDF791}"/>
              </a:ext>
            </a:extLst>
          </p:cNvPr>
          <p:cNvSpPr/>
          <p:nvPr/>
        </p:nvSpPr>
        <p:spPr>
          <a:xfrm>
            <a:off x="1018119" y="2619043"/>
            <a:ext cx="10793579" cy="104862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6A6F985-2E35-95B3-964C-A7C91715C11F}"/>
              </a:ext>
            </a:extLst>
          </p:cNvPr>
          <p:cNvSpPr/>
          <p:nvPr/>
        </p:nvSpPr>
        <p:spPr>
          <a:xfrm>
            <a:off x="1018118" y="3667667"/>
            <a:ext cx="10793579" cy="104862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4D03589-D337-E98F-9CA1-F9470E1F6C60}"/>
              </a:ext>
            </a:extLst>
          </p:cNvPr>
          <p:cNvSpPr/>
          <p:nvPr/>
        </p:nvSpPr>
        <p:spPr>
          <a:xfrm>
            <a:off x="1018117" y="4716291"/>
            <a:ext cx="10793579" cy="104862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748B36B-7BD5-88E2-8978-A8A1919EB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22" y="4018784"/>
            <a:ext cx="877974" cy="3463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ES | Socialists &amp; Democrats">
            <a:extLst>
              <a:ext uri="{FF2B5EF4-FFF2-40B4-BE49-F238E27FC236}">
                <a16:creationId xmlns:a16="http://schemas.microsoft.com/office/drawing/2014/main" id="{FBF4E4FE-C4C0-3330-1302-544E9E18E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50" y="2878643"/>
            <a:ext cx="580406" cy="5804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EPP Group in the European Parliament">
            <a:extLst>
              <a:ext uri="{FF2B5EF4-FFF2-40B4-BE49-F238E27FC236}">
                <a16:creationId xmlns:a16="http://schemas.microsoft.com/office/drawing/2014/main" id="{B4B864E6-9FAF-1089-1B99-B9B9C79460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23" t="21236" r="17128" b="23174"/>
          <a:stretch/>
        </p:blipFill>
        <p:spPr bwMode="auto">
          <a:xfrm>
            <a:off x="205750" y="1921537"/>
            <a:ext cx="692318" cy="346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1E0EEB7-CFA8-01A0-4D1E-7D0BEEF1414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3397"/>
          <a:stretch/>
        </p:blipFill>
        <p:spPr bwMode="auto">
          <a:xfrm>
            <a:off x="205750" y="4967843"/>
            <a:ext cx="670478" cy="4465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7">
            <a:extLst>
              <a:ext uri="{FF2B5EF4-FFF2-40B4-BE49-F238E27FC236}">
                <a16:creationId xmlns:a16="http://schemas.microsoft.com/office/drawing/2014/main" id="{B1ACF57D-3C1E-411E-C67B-988C133228F6}"/>
              </a:ext>
            </a:extLst>
          </p:cNvPr>
          <p:cNvGraphicFramePr>
            <a:graphicFrameLocks noGrp="1"/>
          </p:cNvGraphicFramePr>
          <p:nvPr>
            <p:extLst>
              <p:ext uri="{D42A27DB-BD31-4B8C-83A1-F6EECF244321}">
                <p14:modId xmlns:p14="http://schemas.microsoft.com/office/powerpoint/2010/main" val="942241898"/>
              </p:ext>
            </p:extLst>
          </p:nvPr>
        </p:nvGraphicFramePr>
        <p:xfrm>
          <a:off x="1018117" y="1288549"/>
          <a:ext cx="10793580" cy="268447"/>
        </p:xfrm>
        <a:graphic>
          <a:graphicData uri="http://schemas.openxmlformats.org/drawingml/2006/table">
            <a:tbl>
              <a:tblPr firstRow="1" bandRow="1">
                <a:tableStyleId>{9D7B26C5-4107-4FEC-AEDC-1716B250A1EF}</a:tableStyleId>
              </a:tblPr>
              <a:tblGrid>
                <a:gridCol w="1079358">
                  <a:extLst>
                    <a:ext uri="{9D8B030D-6E8A-4147-A177-3AD203B41FA5}">
                      <a16:colId xmlns:a16="http://schemas.microsoft.com/office/drawing/2014/main" val="4006381996"/>
                    </a:ext>
                  </a:extLst>
                </a:gridCol>
                <a:gridCol w="1079358">
                  <a:extLst>
                    <a:ext uri="{9D8B030D-6E8A-4147-A177-3AD203B41FA5}">
                      <a16:colId xmlns:a16="http://schemas.microsoft.com/office/drawing/2014/main" val="2567386405"/>
                    </a:ext>
                  </a:extLst>
                </a:gridCol>
                <a:gridCol w="1079358">
                  <a:extLst>
                    <a:ext uri="{9D8B030D-6E8A-4147-A177-3AD203B41FA5}">
                      <a16:colId xmlns:a16="http://schemas.microsoft.com/office/drawing/2014/main" val="3716383073"/>
                    </a:ext>
                  </a:extLst>
                </a:gridCol>
                <a:gridCol w="1079358">
                  <a:extLst>
                    <a:ext uri="{9D8B030D-6E8A-4147-A177-3AD203B41FA5}">
                      <a16:colId xmlns:a16="http://schemas.microsoft.com/office/drawing/2014/main" val="3550925492"/>
                    </a:ext>
                  </a:extLst>
                </a:gridCol>
                <a:gridCol w="1079358">
                  <a:extLst>
                    <a:ext uri="{9D8B030D-6E8A-4147-A177-3AD203B41FA5}">
                      <a16:colId xmlns:a16="http://schemas.microsoft.com/office/drawing/2014/main" val="2707222853"/>
                    </a:ext>
                  </a:extLst>
                </a:gridCol>
                <a:gridCol w="1079358">
                  <a:extLst>
                    <a:ext uri="{9D8B030D-6E8A-4147-A177-3AD203B41FA5}">
                      <a16:colId xmlns:a16="http://schemas.microsoft.com/office/drawing/2014/main" val="3652962279"/>
                    </a:ext>
                  </a:extLst>
                </a:gridCol>
                <a:gridCol w="1079358">
                  <a:extLst>
                    <a:ext uri="{9D8B030D-6E8A-4147-A177-3AD203B41FA5}">
                      <a16:colId xmlns:a16="http://schemas.microsoft.com/office/drawing/2014/main" val="3338196873"/>
                    </a:ext>
                  </a:extLst>
                </a:gridCol>
                <a:gridCol w="1079358">
                  <a:extLst>
                    <a:ext uri="{9D8B030D-6E8A-4147-A177-3AD203B41FA5}">
                      <a16:colId xmlns:a16="http://schemas.microsoft.com/office/drawing/2014/main" val="1539866776"/>
                    </a:ext>
                  </a:extLst>
                </a:gridCol>
                <a:gridCol w="1079358">
                  <a:extLst>
                    <a:ext uri="{9D8B030D-6E8A-4147-A177-3AD203B41FA5}">
                      <a16:colId xmlns:a16="http://schemas.microsoft.com/office/drawing/2014/main" val="1137015627"/>
                    </a:ext>
                  </a:extLst>
                </a:gridCol>
                <a:gridCol w="1079358">
                  <a:extLst>
                    <a:ext uri="{9D8B030D-6E8A-4147-A177-3AD203B41FA5}">
                      <a16:colId xmlns:a16="http://schemas.microsoft.com/office/drawing/2014/main" val="2324620631"/>
                    </a:ext>
                  </a:extLst>
                </a:gridCol>
              </a:tblGrid>
              <a:tr h="268447">
                <a:tc>
                  <a:txBody>
                    <a:bodyPr/>
                    <a:lstStyle/>
                    <a:p>
                      <a:pPr algn="ctr"/>
                      <a:r>
                        <a:rPr lang="en-GB" sz="1100" b="0"/>
                        <a:t>SEP</a:t>
                      </a:r>
                    </a:p>
                  </a:txBody>
                  <a:tcPr/>
                </a:tc>
                <a:tc>
                  <a:txBody>
                    <a:bodyPr/>
                    <a:lstStyle/>
                    <a:p>
                      <a:pPr algn="ctr"/>
                      <a:r>
                        <a:rPr lang="en-GB" sz="1100" b="0"/>
                        <a:t>OCT</a:t>
                      </a:r>
                    </a:p>
                  </a:txBody>
                  <a:tcPr/>
                </a:tc>
                <a:tc>
                  <a:txBody>
                    <a:bodyPr/>
                    <a:lstStyle/>
                    <a:p>
                      <a:pPr algn="ctr"/>
                      <a:r>
                        <a:rPr lang="en-GB" sz="1100" b="0"/>
                        <a:t>NOV</a:t>
                      </a:r>
                    </a:p>
                  </a:txBody>
                  <a:tcPr/>
                </a:tc>
                <a:tc>
                  <a:txBody>
                    <a:bodyPr/>
                    <a:lstStyle/>
                    <a:p>
                      <a:pPr algn="ctr"/>
                      <a:r>
                        <a:rPr lang="en-GB" sz="1100" b="0"/>
                        <a:t>DEC</a:t>
                      </a:r>
                    </a:p>
                  </a:txBody>
                  <a:tcPr/>
                </a:tc>
                <a:tc>
                  <a:txBody>
                    <a:bodyPr/>
                    <a:lstStyle/>
                    <a:p>
                      <a:pPr algn="ctr"/>
                      <a:r>
                        <a:rPr lang="en-GB" sz="1100" b="0"/>
                        <a:t>JAN</a:t>
                      </a:r>
                    </a:p>
                  </a:txBody>
                  <a:tcPr/>
                </a:tc>
                <a:tc>
                  <a:txBody>
                    <a:bodyPr/>
                    <a:lstStyle/>
                    <a:p>
                      <a:pPr algn="ctr"/>
                      <a:r>
                        <a:rPr lang="en-GB" sz="1100" b="0"/>
                        <a:t>FEB</a:t>
                      </a:r>
                    </a:p>
                  </a:txBody>
                  <a:tcPr/>
                </a:tc>
                <a:tc>
                  <a:txBody>
                    <a:bodyPr/>
                    <a:lstStyle/>
                    <a:p>
                      <a:pPr algn="ctr"/>
                      <a:r>
                        <a:rPr lang="en-GB" sz="1100" b="0"/>
                        <a:t>MAR</a:t>
                      </a:r>
                    </a:p>
                  </a:txBody>
                  <a:tcPr/>
                </a:tc>
                <a:tc>
                  <a:txBody>
                    <a:bodyPr/>
                    <a:lstStyle/>
                    <a:p>
                      <a:pPr algn="ctr"/>
                      <a:r>
                        <a:rPr lang="en-GB" sz="1100" b="0"/>
                        <a:t>APR</a:t>
                      </a:r>
                    </a:p>
                  </a:txBody>
                  <a:tcPr/>
                </a:tc>
                <a:tc>
                  <a:txBody>
                    <a:bodyPr/>
                    <a:lstStyle/>
                    <a:p>
                      <a:pPr algn="ctr"/>
                      <a:r>
                        <a:rPr lang="en-GB" sz="1100" b="0"/>
                        <a:t>MAY</a:t>
                      </a:r>
                    </a:p>
                  </a:txBody>
                  <a:tcPr/>
                </a:tc>
                <a:tc>
                  <a:txBody>
                    <a:bodyPr/>
                    <a:lstStyle/>
                    <a:p>
                      <a:pPr algn="ctr"/>
                      <a:r>
                        <a:rPr lang="en-GB" sz="1100" b="0"/>
                        <a:t>JUN</a:t>
                      </a:r>
                    </a:p>
                  </a:txBody>
                  <a:tcPr/>
                </a:tc>
                <a:extLst>
                  <a:ext uri="{0D108BD9-81ED-4DB2-BD59-A6C34878D82A}">
                    <a16:rowId xmlns:a16="http://schemas.microsoft.com/office/drawing/2014/main" val="696254793"/>
                  </a:ext>
                </a:extLst>
              </a:tr>
            </a:tbl>
          </a:graphicData>
        </a:graphic>
      </p:graphicFrame>
      <p:sp>
        <p:nvSpPr>
          <p:cNvPr id="12" name="Rectangle 11">
            <a:extLst>
              <a:ext uri="{FF2B5EF4-FFF2-40B4-BE49-F238E27FC236}">
                <a16:creationId xmlns:a16="http://schemas.microsoft.com/office/drawing/2014/main" id="{09CA75B1-0D9D-110E-7620-A2E926135431}"/>
              </a:ext>
            </a:extLst>
          </p:cNvPr>
          <p:cNvSpPr/>
          <p:nvPr/>
        </p:nvSpPr>
        <p:spPr>
          <a:xfrm>
            <a:off x="1098957" y="1645920"/>
            <a:ext cx="1020401" cy="310154"/>
          </a:xfrm>
          <a:prstGeom prst="rect">
            <a:avLst/>
          </a:prstGeom>
          <a:ln>
            <a:solidFill>
              <a:srgbClr val="3967A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000"/>
              <a:t>Manifesto input</a:t>
            </a:r>
          </a:p>
        </p:txBody>
      </p:sp>
      <p:sp>
        <p:nvSpPr>
          <p:cNvPr id="13" name="Rectangle 12">
            <a:extLst>
              <a:ext uri="{FF2B5EF4-FFF2-40B4-BE49-F238E27FC236}">
                <a16:creationId xmlns:a16="http://schemas.microsoft.com/office/drawing/2014/main" id="{2480C801-6BC8-67BD-6F8A-E60112C518ED}"/>
              </a:ext>
            </a:extLst>
          </p:cNvPr>
          <p:cNvSpPr/>
          <p:nvPr/>
        </p:nvSpPr>
        <p:spPr>
          <a:xfrm>
            <a:off x="7495921" y="1662667"/>
            <a:ext cx="1598372" cy="883800"/>
          </a:xfrm>
          <a:prstGeom prst="rect">
            <a:avLst/>
          </a:prstGeom>
          <a:ln>
            <a:solidFill>
              <a:srgbClr val="3967A9"/>
            </a:solidFill>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GB" sz="1000">
                <a:hlinkClick r:id="rId6"/>
              </a:rPr>
              <a:t>Congress</a:t>
            </a:r>
            <a:r>
              <a:rPr lang="en-GB" sz="1000"/>
              <a:t> (6-7 Mach) in Bucharest.</a:t>
            </a:r>
            <a:r>
              <a:rPr lang="en-GB" sz="1000">
                <a:cs typeface="Arial"/>
              </a:rPr>
              <a:t> Adoption of Manifesto and election of </a:t>
            </a:r>
            <a:r>
              <a:rPr lang="en-GB" sz="1000" err="1">
                <a:cs typeface="Arial"/>
              </a:rPr>
              <a:t>Spitzenkandidat</a:t>
            </a:r>
          </a:p>
        </p:txBody>
      </p:sp>
      <p:sp>
        <p:nvSpPr>
          <p:cNvPr id="14" name="Rectangle 13">
            <a:extLst>
              <a:ext uri="{FF2B5EF4-FFF2-40B4-BE49-F238E27FC236}">
                <a16:creationId xmlns:a16="http://schemas.microsoft.com/office/drawing/2014/main" id="{94994DEE-054E-57BA-FD49-3B6CC78BB3A7}"/>
              </a:ext>
            </a:extLst>
          </p:cNvPr>
          <p:cNvSpPr/>
          <p:nvPr/>
        </p:nvSpPr>
        <p:spPr>
          <a:xfrm>
            <a:off x="1962769" y="2250294"/>
            <a:ext cx="4460317" cy="300697"/>
          </a:xfrm>
          <a:prstGeom prst="rect">
            <a:avLst/>
          </a:prstGeom>
          <a:ln>
            <a:solidFill>
              <a:srgbClr val="3967A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000" i="1"/>
              <a:t>Possible stakeholder consultation (tbc - no consultation conducted to date)</a:t>
            </a:r>
          </a:p>
        </p:txBody>
      </p:sp>
      <p:sp>
        <p:nvSpPr>
          <p:cNvPr id="15" name="Rectangle 14">
            <a:extLst>
              <a:ext uri="{FF2B5EF4-FFF2-40B4-BE49-F238E27FC236}">
                <a16:creationId xmlns:a16="http://schemas.microsoft.com/office/drawing/2014/main" id="{3EBD683B-DD11-C554-4E69-5372846405B3}"/>
              </a:ext>
            </a:extLst>
          </p:cNvPr>
          <p:cNvSpPr/>
          <p:nvPr/>
        </p:nvSpPr>
        <p:spPr>
          <a:xfrm>
            <a:off x="3019007" y="2688392"/>
            <a:ext cx="1436355" cy="595806"/>
          </a:xfrm>
          <a:prstGeom prst="rect">
            <a:avLst/>
          </a:prstGeom>
          <a:ln>
            <a:solidFill>
              <a:srgbClr val="E10C17"/>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000">
                <a:hlinkClick r:id="rId7"/>
              </a:rPr>
              <a:t>Congress</a:t>
            </a:r>
            <a:r>
              <a:rPr lang="en-GB" sz="1000"/>
              <a:t> in Malaga (10-11 Nov), adoption of resolution to feed into manifesto </a:t>
            </a:r>
          </a:p>
        </p:txBody>
      </p:sp>
      <p:sp>
        <p:nvSpPr>
          <p:cNvPr id="16" name="Rectangle 15">
            <a:extLst>
              <a:ext uri="{FF2B5EF4-FFF2-40B4-BE49-F238E27FC236}">
                <a16:creationId xmlns:a16="http://schemas.microsoft.com/office/drawing/2014/main" id="{92811A75-52B2-EE59-A7AC-C8F0A6B5324E}"/>
              </a:ext>
            </a:extLst>
          </p:cNvPr>
          <p:cNvSpPr/>
          <p:nvPr/>
        </p:nvSpPr>
        <p:spPr>
          <a:xfrm>
            <a:off x="1099727" y="3353547"/>
            <a:ext cx="6245883" cy="244771"/>
          </a:xfrm>
          <a:prstGeom prst="rect">
            <a:avLst/>
          </a:prstGeom>
          <a:ln>
            <a:solidFill>
              <a:srgbClr val="E10C17"/>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000"/>
              <a:t>Manifesto development by Secretariat with input from stakeholders and national parties</a:t>
            </a:r>
          </a:p>
        </p:txBody>
      </p:sp>
      <p:sp>
        <p:nvSpPr>
          <p:cNvPr id="17" name="Rectangle 16">
            <a:extLst>
              <a:ext uri="{FF2B5EF4-FFF2-40B4-BE49-F238E27FC236}">
                <a16:creationId xmlns:a16="http://schemas.microsoft.com/office/drawing/2014/main" id="{89841CCD-66FF-CB97-6EC1-C4A42B4C5C00}"/>
              </a:ext>
            </a:extLst>
          </p:cNvPr>
          <p:cNvSpPr/>
          <p:nvPr/>
        </p:nvSpPr>
        <p:spPr>
          <a:xfrm>
            <a:off x="7498383" y="2754258"/>
            <a:ext cx="1593651" cy="712950"/>
          </a:xfrm>
          <a:prstGeom prst="rect">
            <a:avLst/>
          </a:prstGeom>
          <a:ln>
            <a:solidFill>
              <a:srgbClr val="E10C17"/>
            </a:solidFill>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GB" sz="1000">
                <a:hlinkClick r:id="rId8"/>
              </a:rPr>
              <a:t>Congress</a:t>
            </a:r>
            <a:r>
              <a:rPr lang="en-GB" sz="1000"/>
              <a:t> (2 March) in Rome. </a:t>
            </a:r>
            <a:r>
              <a:rPr lang="en-GB" sz="1000">
                <a:cs typeface="Arial"/>
              </a:rPr>
              <a:t> Adoption of Manifesto and election of </a:t>
            </a:r>
            <a:r>
              <a:rPr lang="en-GB" sz="1000" err="1">
                <a:cs typeface="Arial"/>
              </a:rPr>
              <a:t>Spitzenkandidat</a:t>
            </a:r>
          </a:p>
        </p:txBody>
      </p:sp>
      <p:sp>
        <p:nvSpPr>
          <p:cNvPr id="18" name="Rectangle 17">
            <a:extLst>
              <a:ext uri="{FF2B5EF4-FFF2-40B4-BE49-F238E27FC236}">
                <a16:creationId xmlns:a16="http://schemas.microsoft.com/office/drawing/2014/main" id="{B0D2EFAD-E579-7A30-E2B7-C69630EAF465}"/>
              </a:ext>
            </a:extLst>
          </p:cNvPr>
          <p:cNvSpPr/>
          <p:nvPr/>
        </p:nvSpPr>
        <p:spPr>
          <a:xfrm>
            <a:off x="7501139" y="3759577"/>
            <a:ext cx="1558594" cy="861780"/>
          </a:xfrm>
          <a:prstGeom prst="rect">
            <a:avLst/>
          </a:prstGeom>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GB" sz="1000">
                <a:hlinkClick r:id="rId9"/>
              </a:rPr>
              <a:t>Congress</a:t>
            </a:r>
            <a:r>
              <a:rPr lang="en-GB" sz="1000"/>
              <a:t> (20-21 March, Brussels). Adoption manifesto will be adopted and </a:t>
            </a:r>
            <a:r>
              <a:rPr lang="en-GB" sz="1000" err="1"/>
              <a:t>Spitzenkandidat</a:t>
            </a:r>
            <a:r>
              <a:rPr lang="en-GB" sz="1000"/>
              <a:t> elected</a:t>
            </a:r>
            <a:endParaRPr lang="en-GB" sz="1000">
              <a:cs typeface="Arial"/>
            </a:endParaRPr>
          </a:p>
        </p:txBody>
      </p:sp>
      <p:sp>
        <p:nvSpPr>
          <p:cNvPr id="19" name="Rectangle 18">
            <a:extLst>
              <a:ext uri="{FF2B5EF4-FFF2-40B4-BE49-F238E27FC236}">
                <a16:creationId xmlns:a16="http://schemas.microsoft.com/office/drawing/2014/main" id="{9CA37370-A013-185C-333C-D1730F9726A2}"/>
              </a:ext>
            </a:extLst>
          </p:cNvPr>
          <p:cNvSpPr/>
          <p:nvPr/>
        </p:nvSpPr>
        <p:spPr>
          <a:xfrm>
            <a:off x="1099727" y="3932436"/>
            <a:ext cx="5491293" cy="356606"/>
          </a:xfrm>
          <a:prstGeom prst="rect">
            <a:avLst/>
          </a:prstGeom>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GB" sz="1000"/>
              <a:t>Manifesto development by </a:t>
            </a:r>
            <a:r>
              <a:rPr lang="en-GB" sz="1000">
                <a:hlinkClick r:id="rId10"/>
              </a:rPr>
              <a:t>Manifesto Drafting Committee</a:t>
            </a:r>
            <a:endParaRPr lang="en-GB" sz="1000"/>
          </a:p>
        </p:txBody>
      </p:sp>
      <p:sp>
        <p:nvSpPr>
          <p:cNvPr id="20" name="Rectangle 19">
            <a:extLst>
              <a:ext uri="{FF2B5EF4-FFF2-40B4-BE49-F238E27FC236}">
                <a16:creationId xmlns:a16="http://schemas.microsoft.com/office/drawing/2014/main" id="{2EC1BCB9-7CD2-0A4C-ADA4-5778F13E39F4}"/>
              </a:ext>
            </a:extLst>
          </p:cNvPr>
          <p:cNvSpPr/>
          <p:nvPr/>
        </p:nvSpPr>
        <p:spPr>
          <a:xfrm>
            <a:off x="6518246" y="4781332"/>
            <a:ext cx="1418300" cy="819481"/>
          </a:xfrm>
          <a:prstGeom prst="rect">
            <a:avLst/>
          </a:prstGeom>
          <a:ln>
            <a:solidFill>
              <a:srgbClr val="53B45B"/>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GB" sz="1000">
                <a:hlinkClick r:id="rId11"/>
              </a:rPr>
              <a:t>Congress</a:t>
            </a:r>
            <a:r>
              <a:rPr lang="en-GB" sz="1000"/>
              <a:t> (2-4 Feb)</a:t>
            </a:r>
          </a:p>
          <a:p>
            <a:pPr algn="ctr"/>
            <a:r>
              <a:rPr lang="en-GB" sz="1000"/>
              <a:t>in Lyon. </a:t>
            </a:r>
            <a:endParaRPr lang="en-GB" sz="1000" err="1">
              <a:cs typeface="Arial"/>
            </a:endParaRPr>
          </a:p>
          <a:p>
            <a:pPr algn="ctr"/>
            <a:r>
              <a:rPr lang="en-GB" sz="1000"/>
              <a:t>Adoption of Manifesto and election of </a:t>
            </a:r>
            <a:r>
              <a:rPr lang="en-GB" sz="1000" err="1"/>
              <a:t>Spitzenkandidaten</a:t>
            </a:r>
            <a:endParaRPr lang="en-GB" sz="1000" err="1">
              <a:cs typeface="Arial"/>
            </a:endParaRPr>
          </a:p>
        </p:txBody>
      </p:sp>
      <p:sp>
        <p:nvSpPr>
          <p:cNvPr id="21" name="Rectangle 20">
            <a:extLst>
              <a:ext uri="{FF2B5EF4-FFF2-40B4-BE49-F238E27FC236}">
                <a16:creationId xmlns:a16="http://schemas.microsoft.com/office/drawing/2014/main" id="{3DD043EB-ECE4-089C-943E-6CCD4108C2FB}"/>
              </a:ext>
            </a:extLst>
          </p:cNvPr>
          <p:cNvSpPr/>
          <p:nvPr/>
        </p:nvSpPr>
        <p:spPr>
          <a:xfrm>
            <a:off x="1098957" y="4974254"/>
            <a:ext cx="5209563" cy="442216"/>
          </a:xfrm>
          <a:prstGeom prst="rect">
            <a:avLst/>
          </a:prstGeom>
          <a:ln>
            <a:solidFill>
              <a:srgbClr val="53B45B"/>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000"/>
              <a:t>Manifesto development by Editorial Working Group, guided by EU member parties and civil society partners</a:t>
            </a:r>
          </a:p>
        </p:txBody>
      </p:sp>
      <p:cxnSp>
        <p:nvCxnSpPr>
          <p:cNvPr id="22" name="Straight Connector 21">
            <a:extLst>
              <a:ext uri="{FF2B5EF4-FFF2-40B4-BE49-F238E27FC236}">
                <a16:creationId xmlns:a16="http://schemas.microsoft.com/office/drawing/2014/main" id="{73817C9C-6745-5884-7549-10E1D9BF530D}"/>
              </a:ext>
            </a:extLst>
          </p:cNvPr>
          <p:cNvCxnSpPr>
            <a:cxnSpLocks/>
          </p:cNvCxnSpPr>
          <p:nvPr/>
        </p:nvCxnSpPr>
        <p:spPr>
          <a:xfrm>
            <a:off x="10813409" y="974801"/>
            <a:ext cx="0" cy="4877359"/>
          </a:xfrm>
          <a:prstGeom prst="line">
            <a:avLst/>
          </a:prstGeom>
        </p:spPr>
        <p:style>
          <a:lnRef idx="1">
            <a:schemeClr val="accent3"/>
          </a:lnRef>
          <a:fillRef idx="0">
            <a:schemeClr val="accent3"/>
          </a:fillRef>
          <a:effectRef idx="0">
            <a:schemeClr val="accent3"/>
          </a:effectRef>
          <a:fontRef idx="minor">
            <a:schemeClr val="tx1"/>
          </a:fontRef>
        </p:style>
      </p:cxnSp>
      <p:sp>
        <p:nvSpPr>
          <p:cNvPr id="23" name="TextBox 22">
            <a:extLst>
              <a:ext uri="{FF2B5EF4-FFF2-40B4-BE49-F238E27FC236}">
                <a16:creationId xmlns:a16="http://schemas.microsoft.com/office/drawing/2014/main" id="{53EFE609-97AC-F1D6-C5BA-6F375BFAE035}"/>
              </a:ext>
            </a:extLst>
          </p:cNvPr>
          <p:cNvSpPr txBox="1"/>
          <p:nvPr/>
        </p:nvSpPr>
        <p:spPr>
          <a:xfrm>
            <a:off x="9986968" y="513216"/>
            <a:ext cx="1602547" cy="430887"/>
          </a:xfrm>
          <a:prstGeom prst="rect">
            <a:avLst/>
          </a:prstGeom>
          <a:noFill/>
        </p:spPr>
        <p:txBody>
          <a:bodyPr wrap="square" rtlCol="0">
            <a:spAutoFit/>
          </a:bodyPr>
          <a:lstStyle/>
          <a:p>
            <a:pPr algn="ctr"/>
            <a:r>
              <a:rPr lang="en-GB" sz="1100" b="1" dirty="0">
                <a:solidFill>
                  <a:schemeClr val="accent3"/>
                </a:solidFill>
              </a:rPr>
              <a:t>EU elections </a:t>
            </a:r>
          </a:p>
          <a:p>
            <a:pPr algn="ctr"/>
            <a:r>
              <a:rPr lang="en-GB" sz="1100" b="1" dirty="0">
                <a:solidFill>
                  <a:schemeClr val="accent3"/>
                </a:solidFill>
              </a:rPr>
              <a:t>6-9 June 2024</a:t>
            </a:r>
          </a:p>
        </p:txBody>
      </p:sp>
      <p:sp>
        <p:nvSpPr>
          <p:cNvPr id="24" name="Rectangle 23">
            <a:extLst>
              <a:ext uri="{FF2B5EF4-FFF2-40B4-BE49-F238E27FC236}">
                <a16:creationId xmlns:a16="http://schemas.microsoft.com/office/drawing/2014/main" id="{ECC0D1CF-4BA0-7A62-435E-7FD14C214578}"/>
              </a:ext>
            </a:extLst>
          </p:cNvPr>
          <p:cNvSpPr/>
          <p:nvPr/>
        </p:nvSpPr>
        <p:spPr>
          <a:xfrm>
            <a:off x="2168436" y="1645920"/>
            <a:ext cx="1103433" cy="310154"/>
          </a:xfrm>
          <a:prstGeom prst="rect">
            <a:avLst/>
          </a:prstGeom>
          <a:ln>
            <a:solidFill>
              <a:srgbClr val="3967A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000"/>
              <a:t>Manifesto drafting</a:t>
            </a:r>
          </a:p>
        </p:txBody>
      </p:sp>
      <p:sp>
        <p:nvSpPr>
          <p:cNvPr id="25" name="Rectangle 24">
            <a:extLst>
              <a:ext uri="{FF2B5EF4-FFF2-40B4-BE49-F238E27FC236}">
                <a16:creationId xmlns:a16="http://schemas.microsoft.com/office/drawing/2014/main" id="{59B73094-4FFB-C80D-7CA6-2759B6710173}"/>
              </a:ext>
            </a:extLst>
          </p:cNvPr>
          <p:cNvSpPr/>
          <p:nvPr/>
        </p:nvSpPr>
        <p:spPr>
          <a:xfrm>
            <a:off x="3318752" y="1653183"/>
            <a:ext cx="4134435" cy="302891"/>
          </a:xfrm>
          <a:prstGeom prst="rect">
            <a:avLst/>
          </a:prstGeom>
          <a:ln>
            <a:solidFill>
              <a:srgbClr val="3967A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000"/>
              <a:t>Manifesto decision phase and finalisation</a:t>
            </a:r>
          </a:p>
        </p:txBody>
      </p:sp>
      <p:sp>
        <p:nvSpPr>
          <p:cNvPr id="26" name="TextBox 25">
            <a:extLst>
              <a:ext uri="{FF2B5EF4-FFF2-40B4-BE49-F238E27FC236}">
                <a16:creationId xmlns:a16="http://schemas.microsoft.com/office/drawing/2014/main" id="{36565D05-4520-04B0-ADE3-372F097C2C1D}"/>
              </a:ext>
            </a:extLst>
          </p:cNvPr>
          <p:cNvSpPr txBox="1"/>
          <p:nvPr/>
        </p:nvSpPr>
        <p:spPr>
          <a:xfrm>
            <a:off x="667724" y="6092587"/>
            <a:ext cx="7575276" cy="307777"/>
          </a:xfrm>
          <a:prstGeom prst="rect">
            <a:avLst/>
          </a:prstGeom>
          <a:noFill/>
        </p:spPr>
        <p:txBody>
          <a:bodyPr wrap="square" rtlCol="0">
            <a:spAutoFit/>
          </a:bodyPr>
          <a:lstStyle/>
          <a:p>
            <a:r>
              <a:rPr lang="fr-BE" sz="1400" dirty="0"/>
              <a:t>* </a:t>
            </a:r>
            <a:r>
              <a:rPr lang="fr-BE" sz="1000" dirty="0"/>
              <a:t>This slide </a:t>
            </a:r>
            <a:r>
              <a:rPr lang="fr-BE" sz="1000" dirty="0" err="1"/>
              <a:t>covers</a:t>
            </a:r>
            <a:r>
              <a:rPr lang="fr-BE" sz="1000" dirty="0"/>
              <a:t> the four </a:t>
            </a:r>
            <a:r>
              <a:rPr lang="fr-BE" sz="1000" dirty="0" err="1"/>
              <a:t>largest</a:t>
            </a:r>
            <a:r>
              <a:rPr lang="fr-BE" sz="1000" dirty="0"/>
              <a:t> </a:t>
            </a:r>
            <a:r>
              <a:rPr lang="fr-BE" sz="1000" dirty="0" err="1"/>
              <a:t>political</a:t>
            </a:r>
            <a:r>
              <a:rPr lang="fr-BE" sz="1000" dirty="0"/>
              <a:t> formations </a:t>
            </a:r>
            <a:r>
              <a:rPr lang="fr-BE" sz="1000" dirty="0" err="1"/>
              <a:t>during</a:t>
            </a:r>
            <a:r>
              <a:rPr lang="fr-BE" sz="1000" dirty="0"/>
              <a:t> the 2019-2024 mandate.</a:t>
            </a:r>
            <a:endParaRPr lang="en-BE" sz="1400" dirty="0"/>
          </a:p>
        </p:txBody>
      </p:sp>
    </p:spTree>
    <p:extLst>
      <p:ext uri="{BB962C8B-B14F-4D97-AF65-F5344CB8AC3E}">
        <p14:creationId xmlns:p14="http://schemas.microsoft.com/office/powerpoint/2010/main" val="379850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3E494-7974-E50D-C08B-F407BB72C9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F6B6F8A-97F4-90E3-3646-9EC137266914}"/>
              </a:ext>
            </a:extLst>
          </p:cNvPr>
          <p:cNvSpPr>
            <a:spLocks noGrp="1"/>
          </p:cNvSpPr>
          <p:nvPr>
            <p:ph type="title"/>
          </p:nvPr>
        </p:nvSpPr>
        <p:spPr/>
        <p:txBody>
          <a:bodyPr>
            <a:normAutofit/>
          </a:bodyPr>
          <a:lstStyle/>
          <a:p>
            <a:r>
              <a:rPr lang="en-US" sz="6400" dirty="0"/>
              <a:t>Campaign materials</a:t>
            </a:r>
            <a:endParaRPr lang="en-BE" sz="6400" dirty="0"/>
          </a:p>
        </p:txBody>
      </p:sp>
    </p:spTree>
    <p:extLst>
      <p:ext uri="{BB962C8B-B14F-4D97-AF65-F5344CB8AC3E}">
        <p14:creationId xmlns:p14="http://schemas.microsoft.com/office/powerpoint/2010/main" val="8545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3815E-FE9F-2327-CFC6-AD11C7DB3C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AC5E19-E92D-8F66-059A-6FDC800E805A}"/>
              </a:ext>
            </a:extLst>
          </p:cNvPr>
          <p:cNvSpPr>
            <a:spLocks noGrp="1"/>
          </p:cNvSpPr>
          <p:nvPr>
            <p:ph type="title"/>
          </p:nvPr>
        </p:nvSpPr>
        <p:spPr/>
        <p:txBody>
          <a:bodyPr/>
          <a:lstStyle/>
          <a:p>
            <a:r>
              <a:rPr lang="en-GB" dirty="0"/>
              <a:t>Overview of available materials</a:t>
            </a:r>
            <a:endParaRPr lang="en-BE" dirty="0"/>
          </a:p>
        </p:txBody>
      </p:sp>
      <p:sp>
        <p:nvSpPr>
          <p:cNvPr id="15" name="Content Placeholder 5">
            <a:extLst>
              <a:ext uri="{FF2B5EF4-FFF2-40B4-BE49-F238E27FC236}">
                <a16:creationId xmlns:a16="http://schemas.microsoft.com/office/drawing/2014/main" id="{FCB9DBA7-0C58-F3CF-0B07-C169C5324882}"/>
              </a:ext>
            </a:extLst>
          </p:cNvPr>
          <p:cNvSpPr>
            <a:spLocks noGrp="1"/>
          </p:cNvSpPr>
          <p:nvPr>
            <p:ph idx="1"/>
          </p:nvPr>
        </p:nvSpPr>
        <p:spPr>
          <a:xfrm>
            <a:off x="493190" y="1425384"/>
            <a:ext cx="3969753" cy="4043161"/>
          </a:xfrm>
        </p:spPr>
        <p:txBody>
          <a:bodyPr>
            <a:normAutofit/>
          </a:bodyPr>
          <a:lstStyle/>
          <a:p>
            <a:pPr marL="0" indent="0" algn="ctr">
              <a:buNone/>
            </a:pPr>
            <a:r>
              <a:rPr lang="en-GB" sz="2400" b="1" dirty="0">
                <a:solidFill>
                  <a:schemeClr val="accent1"/>
                </a:solidFill>
                <a:latin typeface="+mj-lt"/>
              </a:rPr>
              <a:t>Online</a:t>
            </a:r>
          </a:p>
          <a:p>
            <a:r>
              <a:rPr lang="en-GB" sz="2000" dirty="0">
                <a:latin typeface="+mj-lt"/>
                <a:hlinkClick r:id="rId2"/>
              </a:rPr>
              <a:t>Vaccines Europe elections website</a:t>
            </a:r>
            <a:endParaRPr lang="en-GB" sz="2000" dirty="0">
              <a:latin typeface="+mj-lt"/>
            </a:endParaRPr>
          </a:p>
          <a:p>
            <a:r>
              <a:rPr lang="en-GB" sz="2000" dirty="0">
                <a:latin typeface="+mj-lt"/>
                <a:hlinkClick r:id="rId3"/>
              </a:rPr>
              <a:t>Manifesto brochure (PDF)</a:t>
            </a:r>
            <a:endParaRPr lang="en-GB" sz="2000" dirty="0">
              <a:latin typeface="+mj-lt"/>
            </a:endParaRPr>
          </a:p>
          <a:p>
            <a:r>
              <a:rPr lang="en-GB" sz="2000" dirty="0">
                <a:latin typeface="+mj-lt"/>
              </a:rPr>
              <a:t>Social media materials (see next slides) </a:t>
            </a:r>
          </a:p>
        </p:txBody>
      </p:sp>
      <p:sp>
        <p:nvSpPr>
          <p:cNvPr id="16" name="Content Placeholder 5">
            <a:extLst>
              <a:ext uri="{FF2B5EF4-FFF2-40B4-BE49-F238E27FC236}">
                <a16:creationId xmlns:a16="http://schemas.microsoft.com/office/drawing/2014/main" id="{09278082-6FF8-370D-7B84-602B3B6E474D}"/>
              </a:ext>
            </a:extLst>
          </p:cNvPr>
          <p:cNvSpPr txBox="1">
            <a:spLocks/>
          </p:cNvSpPr>
          <p:nvPr/>
        </p:nvSpPr>
        <p:spPr>
          <a:xfrm>
            <a:off x="5581474" y="1425384"/>
            <a:ext cx="6194196" cy="4043161"/>
          </a:xfrm>
          <a:prstGeom prst="rect">
            <a:avLst/>
          </a:prstGeom>
        </p:spPr>
        <p:txBody>
          <a:bodyPr vert="horz" lIns="0" tIns="45720" rIns="91440" bIns="45720" rtlCol="0">
            <a:normAutofit/>
          </a:bodyPr>
          <a:lstStyle>
            <a:lvl1pPr marL="228600" indent="-228600" algn="l" defTabSz="914400" rtl="0" eaLnBrk="1" latinLnBrk="0" hangingPunct="1">
              <a:lnSpc>
                <a:spcPct val="100000"/>
              </a:lnSpc>
              <a:spcBef>
                <a:spcPts val="1000"/>
              </a:spcBef>
              <a:spcAft>
                <a:spcPts val="300"/>
              </a:spcAft>
              <a:buClr>
                <a:schemeClr val="accent1"/>
              </a:buClr>
              <a:buSzPct val="100000"/>
              <a:buFont typeface="Arial" panose="020B0604020202020204" pitchFamily="34" charset="0"/>
              <a:buChar char="•"/>
              <a:defRPr sz="2700" b="0" i="0" kern="1200">
                <a:solidFill>
                  <a:schemeClr val="tx2">
                    <a:lumMod val="90000"/>
                    <a:lumOff val="10000"/>
                  </a:schemeClr>
                </a:solidFill>
                <a:latin typeface="Arial" panose="020B0604020202020204" pitchFamily="34" charset="0"/>
                <a:ea typeface="+mn-ea"/>
                <a:cs typeface="Arial" panose="020B0604020202020204" pitchFamily="34" charset="0"/>
              </a:defRPr>
            </a:lvl1pPr>
            <a:lvl2pPr marL="715963" indent="-434975" algn="l" defTabSz="914400" rtl="0" eaLnBrk="1" latinLnBrk="0" hangingPunct="1">
              <a:lnSpc>
                <a:spcPct val="90000"/>
              </a:lnSpc>
              <a:spcBef>
                <a:spcPts val="1000"/>
              </a:spcBef>
              <a:buClr>
                <a:schemeClr val="accent1"/>
              </a:buClr>
              <a:buFont typeface="System Font Regular"/>
              <a:buChar char="→"/>
              <a:tabLst/>
              <a:defRPr sz="2400" b="0" i="0" kern="1200">
                <a:solidFill>
                  <a:schemeClr val="tx2">
                    <a:lumMod val="90000"/>
                    <a:lumOff val="10000"/>
                  </a:schemeClr>
                </a:solidFill>
                <a:latin typeface="Arial" panose="020B0604020202020204" pitchFamily="34" charset="0"/>
                <a:ea typeface="+mn-ea"/>
                <a:cs typeface="Arial" panose="020B0604020202020204" pitchFamily="34" charset="0"/>
              </a:defRPr>
            </a:lvl2pPr>
            <a:lvl3pPr marL="1069975" indent="-295275" algn="l" defTabSz="914400" rtl="0" eaLnBrk="1" latinLnBrk="0" hangingPunct="1">
              <a:lnSpc>
                <a:spcPct val="100000"/>
              </a:lnSpc>
              <a:spcBef>
                <a:spcPts val="800"/>
              </a:spcBef>
              <a:buClr>
                <a:schemeClr val="accent1"/>
              </a:buClr>
              <a:buFont typeface="Cambria Math" panose="02040503050406030204" pitchFamily="18" charset="0"/>
              <a:buChar char="⎯"/>
              <a:tabLst/>
              <a:defRPr sz="2000" b="0" i="0" kern="1200">
                <a:solidFill>
                  <a:schemeClr val="tx2">
                    <a:lumMod val="90000"/>
                    <a:lumOff val="10000"/>
                  </a:schemeClr>
                </a:solidFill>
                <a:latin typeface="Arial" panose="020B0604020202020204" pitchFamily="34" charset="0"/>
                <a:ea typeface="+mn-ea"/>
                <a:cs typeface="Arial" panose="020B0604020202020204" pitchFamily="34" charset="0"/>
              </a:defRPr>
            </a:lvl3pPr>
            <a:lvl4pPr marL="1422400" indent="-234950" algn="l" defTabSz="914400" rtl="0" eaLnBrk="1" latinLnBrk="0" hangingPunct="1">
              <a:lnSpc>
                <a:spcPct val="90000"/>
              </a:lnSpc>
              <a:spcBef>
                <a:spcPts val="500"/>
              </a:spcBef>
              <a:buClr>
                <a:schemeClr val="accent1"/>
              </a:buClr>
              <a:buFont typeface="Arial" panose="020B0604020202020204" pitchFamily="34" charset="0"/>
              <a:buChar char="•"/>
              <a:tabLst/>
              <a:defRPr sz="1800" b="0" i="0" kern="1200">
                <a:solidFill>
                  <a:schemeClr val="tx2">
                    <a:lumMod val="90000"/>
                    <a:lumOff val="10000"/>
                  </a:schemeClr>
                </a:solidFill>
                <a:latin typeface="Arial" panose="020B0604020202020204" pitchFamily="34" charset="0"/>
                <a:ea typeface="+mn-ea"/>
                <a:cs typeface="Arial" panose="020B0604020202020204" pitchFamily="34" charset="0"/>
              </a:defRPr>
            </a:lvl4pPr>
            <a:lvl5pPr marL="1822450" indent="-223838" algn="l" defTabSz="914400" rtl="0" eaLnBrk="1" latinLnBrk="0" hangingPunct="1">
              <a:lnSpc>
                <a:spcPct val="90000"/>
              </a:lnSpc>
              <a:spcBef>
                <a:spcPts val="500"/>
              </a:spcBef>
              <a:buClr>
                <a:schemeClr val="accent1"/>
              </a:buClr>
              <a:buFont typeface="Arial" panose="020B0604020202020204" pitchFamily="34" charset="0"/>
              <a:buChar char="•"/>
              <a:tabLst/>
              <a:defRPr sz="1800" b="0" i="0" kern="1200">
                <a:solidFill>
                  <a:schemeClr val="tx2">
                    <a:lumMod val="90000"/>
                    <a:lumOff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solidFill>
                  <a:schemeClr val="accent1"/>
                </a:solidFill>
                <a:latin typeface="+mj-lt"/>
              </a:rPr>
              <a:t>Printed</a:t>
            </a:r>
          </a:p>
        </p:txBody>
      </p:sp>
      <p:pic>
        <p:nvPicPr>
          <p:cNvPr id="17" name="Picture 2">
            <a:extLst>
              <a:ext uri="{FF2B5EF4-FFF2-40B4-BE49-F238E27FC236}">
                <a16:creationId xmlns:a16="http://schemas.microsoft.com/office/drawing/2014/main" id="{85320BFF-ABCA-81D1-02D8-3371441C16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33" t="16881" r="17859" b="16819"/>
          <a:stretch/>
        </p:blipFill>
        <p:spPr bwMode="auto">
          <a:xfrm>
            <a:off x="9381465" y="2990926"/>
            <a:ext cx="2394205" cy="17029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3374D98C-8E0C-8E71-8D96-7AD3577268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618" t="12477" r="13089" b="13272"/>
          <a:stretch/>
        </p:blipFill>
        <p:spPr bwMode="auto">
          <a:xfrm>
            <a:off x="7762615" y="3750659"/>
            <a:ext cx="2187719" cy="195573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5676634-275A-2E0D-E95A-E1B39A3803E6}"/>
              </a:ext>
            </a:extLst>
          </p:cNvPr>
          <p:cNvSpPr txBox="1"/>
          <p:nvPr/>
        </p:nvSpPr>
        <p:spPr>
          <a:xfrm>
            <a:off x="5478011" y="4359374"/>
            <a:ext cx="5862688" cy="369332"/>
          </a:xfrm>
          <a:prstGeom prst="rect">
            <a:avLst/>
          </a:prstGeom>
          <a:noFill/>
        </p:spPr>
        <p:txBody>
          <a:bodyPr wrap="square">
            <a:spAutoFit/>
          </a:bodyPr>
          <a:lstStyle/>
          <a:p>
            <a:r>
              <a:rPr lang="en-GB" sz="1800"/>
              <a:t>Manifesto in a box</a:t>
            </a:r>
          </a:p>
        </p:txBody>
      </p:sp>
      <p:cxnSp>
        <p:nvCxnSpPr>
          <p:cNvPr id="20" name="Straight Arrow Connector 19">
            <a:extLst>
              <a:ext uri="{FF2B5EF4-FFF2-40B4-BE49-F238E27FC236}">
                <a16:creationId xmlns:a16="http://schemas.microsoft.com/office/drawing/2014/main" id="{496ECD1D-0894-C005-9790-3B74BA145849}"/>
              </a:ext>
            </a:extLst>
          </p:cNvPr>
          <p:cNvCxnSpPr/>
          <p:nvPr/>
        </p:nvCxnSpPr>
        <p:spPr>
          <a:xfrm>
            <a:off x="6342077" y="4792546"/>
            <a:ext cx="10570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E7BC5DA-67FD-7AC2-175D-EF24B54B69A5}"/>
              </a:ext>
            </a:extLst>
          </p:cNvPr>
          <p:cNvSpPr txBox="1"/>
          <p:nvPr/>
        </p:nvSpPr>
        <p:spPr>
          <a:xfrm>
            <a:off x="7670336" y="2318655"/>
            <a:ext cx="5862688" cy="369332"/>
          </a:xfrm>
          <a:prstGeom prst="rect">
            <a:avLst/>
          </a:prstGeom>
          <a:noFill/>
        </p:spPr>
        <p:txBody>
          <a:bodyPr wrap="square">
            <a:spAutoFit/>
          </a:bodyPr>
          <a:lstStyle/>
          <a:p>
            <a:r>
              <a:rPr lang="en-GB" sz="1800"/>
              <a:t>Booklet</a:t>
            </a:r>
          </a:p>
        </p:txBody>
      </p:sp>
      <p:cxnSp>
        <p:nvCxnSpPr>
          <p:cNvPr id="22" name="Straight Arrow Connector 21">
            <a:extLst>
              <a:ext uri="{FF2B5EF4-FFF2-40B4-BE49-F238E27FC236}">
                <a16:creationId xmlns:a16="http://schemas.microsoft.com/office/drawing/2014/main" id="{0823CAED-2E56-448E-7DD3-7FEACB5CDA1D}"/>
              </a:ext>
            </a:extLst>
          </p:cNvPr>
          <p:cNvCxnSpPr>
            <a:cxnSpLocks/>
          </p:cNvCxnSpPr>
          <p:nvPr/>
        </p:nvCxnSpPr>
        <p:spPr>
          <a:xfrm flipH="1">
            <a:off x="7762615" y="2805754"/>
            <a:ext cx="10570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5484E-29D7-3133-5DF1-403AE275CC13}"/>
              </a:ext>
            </a:extLst>
          </p:cNvPr>
          <p:cNvCxnSpPr/>
          <p:nvPr/>
        </p:nvCxnSpPr>
        <p:spPr>
          <a:xfrm>
            <a:off x="4949504" y="1353060"/>
            <a:ext cx="0" cy="4890782"/>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6">
            <a:extLst>
              <a:ext uri="{FF2B5EF4-FFF2-40B4-BE49-F238E27FC236}">
                <a16:creationId xmlns:a16="http://schemas.microsoft.com/office/drawing/2014/main" id="{DC73FEC9-F0F6-474F-72C1-4B67C14C8A9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822" t="12500" r="9159" b="27361"/>
          <a:stretch/>
        </p:blipFill>
        <p:spPr bwMode="auto">
          <a:xfrm>
            <a:off x="5478011" y="1966597"/>
            <a:ext cx="2021747" cy="195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179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6E64E-2403-0972-4B3C-220DA30CC5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4D6218-708D-C605-C706-FE3AFB9A6115}"/>
              </a:ext>
            </a:extLst>
          </p:cNvPr>
          <p:cNvSpPr>
            <a:spLocks noGrp="1"/>
          </p:cNvSpPr>
          <p:nvPr>
            <p:ph type="title"/>
          </p:nvPr>
        </p:nvSpPr>
        <p:spPr/>
        <p:txBody>
          <a:bodyPr/>
          <a:lstStyle/>
          <a:p>
            <a:r>
              <a:rPr lang="en-GB" dirty="0"/>
              <a:t>Social media pack</a:t>
            </a:r>
            <a:endParaRPr lang="en-BE" dirty="0"/>
          </a:p>
        </p:txBody>
      </p:sp>
      <p:graphicFrame>
        <p:nvGraphicFramePr>
          <p:cNvPr id="3" name="Content Placeholder 3">
            <a:extLst>
              <a:ext uri="{FF2B5EF4-FFF2-40B4-BE49-F238E27FC236}">
                <a16:creationId xmlns:a16="http://schemas.microsoft.com/office/drawing/2014/main" id="{96343C42-EEE8-87AB-7B33-F361AFA3165D}"/>
              </a:ext>
            </a:extLst>
          </p:cNvPr>
          <p:cNvGraphicFramePr>
            <a:graphicFrameLocks noGrp="1"/>
          </p:cNvGraphicFramePr>
          <p:nvPr>
            <p:ph idx="1"/>
            <p:extLst>
              <p:ext uri="{D42A27DB-BD31-4B8C-83A1-F6EECF244321}">
                <p14:modId xmlns:p14="http://schemas.microsoft.com/office/powerpoint/2010/main" val="523339639"/>
              </p:ext>
            </p:extLst>
          </p:nvPr>
        </p:nvGraphicFramePr>
        <p:xfrm>
          <a:off x="429236" y="1293621"/>
          <a:ext cx="11333527" cy="4916171"/>
        </p:xfrm>
        <a:graphic>
          <a:graphicData uri="http://schemas.openxmlformats.org/drawingml/2006/table">
            <a:tbl>
              <a:tblPr firstRow="1" bandRow="1">
                <a:tableStyleId>{5C22544A-7EE6-4342-B048-85BDC9FD1C3A}</a:tableStyleId>
              </a:tblPr>
              <a:tblGrid>
                <a:gridCol w="2749665">
                  <a:extLst>
                    <a:ext uri="{9D8B030D-6E8A-4147-A177-3AD203B41FA5}">
                      <a16:colId xmlns:a16="http://schemas.microsoft.com/office/drawing/2014/main" val="2382139290"/>
                    </a:ext>
                  </a:extLst>
                </a:gridCol>
                <a:gridCol w="5190242">
                  <a:extLst>
                    <a:ext uri="{9D8B030D-6E8A-4147-A177-3AD203B41FA5}">
                      <a16:colId xmlns:a16="http://schemas.microsoft.com/office/drawing/2014/main" val="785473470"/>
                    </a:ext>
                  </a:extLst>
                </a:gridCol>
                <a:gridCol w="3393620">
                  <a:extLst>
                    <a:ext uri="{9D8B030D-6E8A-4147-A177-3AD203B41FA5}">
                      <a16:colId xmlns:a16="http://schemas.microsoft.com/office/drawing/2014/main" val="325836006"/>
                    </a:ext>
                  </a:extLst>
                </a:gridCol>
              </a:tblGrid>
              <a:tr h="370840">
                <a:tc>
                  <a:txBody>
                    <a:bodyPr/>
                    <a:lstStyle/>
                    <a:p>
                      <a:pPr fontAlgn="base">
                        <a:lnSpc>
                          <a:spcPct val="107000"/>
                        </a:lnSpc>
                        <a:spcAft>
                          <a:spcPts val="800"/>
                        </a:spcAft>
                      </a:pPr>
                      <a:r>
                        <a:rPr lang="en-BE" sz="1400" b="1" kern="100">
                          <a:solidFill>
                            <a:srgbClr val="001B56"/>
                          </a:solidFill>
                          <a:effectLst/>
                          <a:latin typeface="+mj-lt"/>
                          <a:ea typeface="Calibri" panose="020F0502020204030204" pitchFamily="34" charset="0"/>
                          <a:cs typeface="Arial" panose="020B0604020202020204" pitchFamily="34" charset="0"/>
                        </a:rPr>
                        <a:t>Twitter/X</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fontAlgn="base">
                        <a:lnSpc>
                          <a:spcPct val="107000"/>
                        </a:lnSpc>
                        <a:spcAft>
                          <a:spcPts val="800"/>
                        </a:spcAft>
                      </a:pPr>
                      <a:r>
                        <a:rPr lang="en-GB" sz="1400" b="1" kern="100">
                          <a:solidFill>
                            <a:srgbClr val="001B56"/>
                          </a:solidFill>
                          <a:effectLst/>
                          <a:latin typeface="+mj-lt"/>
                          <a:ea typeface="Calibri" panose="020F0502020204030204" pitchFamily="34" charset="0"/>
                          <a:cs typeface="Arial" panose="020B0604020202020204" pitchFamily="34" charset="0"/>
                        </a:rPr>
                        <a:t>LinkedIn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fontAlgn="base">
                        <a:lnSpc>
                          <a:spcPct val="107000"/>
                        </a:lnSpc>
                        <a:spcAft>
                          <a:spcPts val="800"/>
                        </a:spcAft>
                      </a:pPr>
                      <a:r>
                        <a:rPr lang="en-US" sz="1400" b="1" kern="100" dirty="0">
                          <a:solidFill>
                            <a:srgbClr val="001B56"/>
                          </a:solidFill>
                          <a:effectLst/>
                          <a:latin typeface="+mj-lt"/>
                          <a:ea typeface="Times New Roman" panose="02020603050405020304" pitchFamily="18" charset="0"/>
                          <a:cs typeface="Arial" panose="020B0604020202020204" pitchFamily="34" charset="0"/>
                        </a:rPr>
                        <a:t>Suggested visual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1512402109"/>
                  </a:ext>
                </a:extLst>
              </a:tr>
              <a:tr h="370840">
                <a:tc>
                  <a:txBody>
                    <a:bodyPr/>
                    <a:lstStyle/>
                    <a:p>
                      <a:pPr fontAlgn="base">
                        <a:lnSpc>
                          <a:spcPct val="107000"/>
                        </a:lnSpc>
                        <a:spcAft>
                          <a:spcPts val="800"/>
                        </a:spcAft>
                      </a:pPr>
                      <a:r>
                        <a:rPr lang="en-GB" sz="1400" b="0" kern="1200" dirty="0">
                          <a:solidFill>
                            <a:srgbClr val="001B56"/>
                          </a:solidFill>
                          <a:effectLst/>
                          <a:latin typeface="+mj-lt"/>
                          <a:ea typeface="+mn-ea"/>
                          <a:cs typeface="Arial" panose="020B0604020202020204" pitchFamily="34" charset="0"/>
                        </a:rPr>
                        <a:t>Through immunisation, the spread of many diseases has been curbed or significantly reduced, making Europe healthier and more prosperous. There is still more we can do to unlock the full potential of immunisation. It is time for an #EUImmunisationStrategy.</a:t>
                      </a:r>
                      <a:r>
                        <a:rPr lang="en-BE" sz="1400" b="0" dirty="0">
                          <a:solidFill>
                            <a:srgbClr val="001B56"/>
                          </a:solidFill>
                          <a:effectLst/>
                          <a:latin typeface="+mj-lt"/>
                          <a:cs typeface="Arial" panose="020B0604020202020204" pitchFamily="34" charset="0"/>
                        </a:rPr>
                        <a:t> </a:t>
                      </a:r>
                      <a:endParaRPr lang="en-BE" sz="1400" b="0" kern="100" dirty="0">
                        <a:solidFill>
                          <a:srgbClr val="001B56"/>
                        </a:solidFill>
                        <a:effectLst/>
                        <a:latin typeface="+mj-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fontAlgn="base">
                        <a:lnSpc>
                          <a:spcPct val="107000"/>
                        </a:lnSpc>
                        <a:spcAft>
                          <a:spcPts val="800"/>
                        </a:spcAft>
                      </a:pPr>
                      <a:r>
                        <a:rPr lang="en-GB" sz="1400" b="0" kern="100" dirty="0">
                          <a:solidFill>
                            <a:srgbClr val="001B56"/>
                          </a:solidFill>
                          <a:effectLst/>
                          <a:latin typeface="+mj-lt"/>
                          <a:ea typeface="Calibri" panose="020F0502020204030204" pitchFamily="34" charset="0"/>
                          <a:cs typeface="Arial" panose="020B0604020202020204" pitchFamily="34" charset="0"/>
                        </a:rPr>
                        <a:t>Thanks to immunisation, the spread of many vaccine-preventable diseases across Europe and in the world has been curbed or significantly reduced, saving lives and easing the pressure on our healthcare systems.</a:t>
                      </a:r>
                    </a:p>
                    <a:p>
                      <a:pPr fontAlgn="base">
                        <a:lnSpc>
                          <a:spcPct val="107000"/>
                        </a:lnSpc>
                        <a:spcAft>
                          <a:spcPts val="800"/>
                        </a:spcAft>
                      </a:pPr>
                      <a:r>
                        <a:rPr lang="en-GB" sz="1400" b="0" kern="100" dirty="0">
                          <a:solidFill>
                            <a:srgbClr val="001B56"/>
                          </a:solidFill>
                          <a:effectLst/>
                          <a:latin typeface="+mj-lt"/>
                          <a:ea typeface="Calibri" panose="020F0502020204030204" pitchFamily="34" charset="0"/>
                          <a:cs typeface="Arial" panose="020B0604020202020204" pitchFamily="34" charset="0"/>
                        </a:rPr>
                        <a:t>However, there is still more we can do to unlock the full potential of immunisation, through improved stakeholder collaboration and EU-level targets. It is time for an #EUImmunisationStrategy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fontAlgn="base">
                        <a:lnSpc>
                          <a:spcPct val="107000"/>
                        </a:lnSpc>
                        <a:spcAft>
                          <a:spcPts val="800"/>
                        </a:spcAft>
                      </a:pPr>
                      <a:endParaRPr lang="en-US" sz="1400" b="0" kern="100">
                        <a:solidFill>
                          <a:srgbClr val="001B56"/>
                        </a:solidFill>
                        <a:effectLst/>
                        <a:latin typeface="+mj-lt"/>
                        <a:ea typeface="Times New Roman" panose="02020603050405020304" pitchFamily="18" charset="0"/>
                        <a:cs typeface="Arial" panose="020B0604020202020204" pitchFamily="34" charset="0"/>
                      </a:endParaRPr>
                    </a:p>
                    <a:p>
                      <a:pPr fontAlgn="base">
                        <a:lnSpc>
                          <a:spcPct val="107000"/>
                        </a:lnSpc>
                        <a:spcAft>
                          <a:spcPts val="800"/>
                        </a:spcAft>
                      </a:pPr>
                      <a:endParaRPr lang="en-US" sz="1400" b="0" kern="100">
                        <a:solidFill>
                          <a:srgbClr val="001B56"/>
                        </a:solidFill>
                        <a:effectLst/>
                        <a:latin typeface="+mj-lt"/>
                        <a:ea typeface="Times New Roman" panose="02020603050405020304" pitchFamily="18" charset="0"/>
                        <a:cs typeface="Arial" panose="020B0604020202020204" pitchFamily="34" charset="0"/>
                      </a:endParaRPr>
                    </a:p>
                    <a:p>
                      <a:pPr fontAlgn="base">
                        <a:lnSpc>
                          <a:spcPct val="107000"/>
                        </a:lnSpc>
                        <a:spcAft>
                          <a:spcPts val="800"/>
                        </a:spcAft>
                      </a:pPr>
                      <a:endParaRPr lang="en-US" sz="1400" b="0" kern="100">
                        <a:solidFill>
                          <a:srgbClr val="001B56"/>
                        </a:solidFill>
                        <a:effectLst/>
                        <a:latin typeface="+mj-lt"/>
                        <a:ea typeface="Times New Roman" panose="02020603050405020304" pitchFamily="18" charset="0"/>
                        <a:cs typeface="Arial" panose="020B0604020202020204" pitchFamily="34" charset="0"/>
                      </a:endParaRPr>
                    </a:p>
                    <a:p>
                      <a:pPr fontAlgn="base">
                        <a:lnSpc>
                          <a:spcPct val="107000"/>
                        </a:lnSpc>
                        <a:spcAft>
                          <a:spcPts val="800"/>
                        </a:spcAft>
                      </a:pPr>
                      <a:endParaRPr lang="en-US" sz="1400" b="0" kern="100">
                        <a:solidFill>
                          <a:srgbClr val="001B56"/>
                        </a:solidFill>
                        <a:effectLst/>
                        <a:latin typeface="+mj-lt"/>
                        <a:ea typeface="Times New Roman" panose="02020603050405020304" pitchFamily="18" charset="0"/>
                        <a:cs typeface="Arial" panose="020B0604020202020204" pitchFamily="34" charset="0"/>
                      </a:endParaRPr>
                    </a:p>
                    <a:p>
                      <a:pPr fontAlgn="base">
                        <a:lnSpc>
                          <a:spcPct val="107000"/>
                        </a:lnSpc>
                        <a:spcAft>
                          <a:spcPts val="800"/>
                        </a:spcAft>
                      </a:pPr>
                      <a:endParaRPr lang="en-US" sz="1400" b="0" kern="100">
                        <a:solidFill>
                          <a:srgbClr val="001B56"/>
                        </a:solidFill>
                        <a:effectLst/>
                        <a:latin typeface="+mj-lt"/>
                        <a:ea typeface="Times New Roman" panose="02020603050405020304" pitchFamily="18" charset="0"/>
                        <a:cs typeface="Arial" panose="020B0604020202020204" pitchFamily="34" charset="0"/>
                      </a:endParaRPr>
                    </a:p>
                    <a:p>
                      <a:pPr fontAlgn="base">
                        <a:lnSpc>
                          <a:spcPct val="107000"/>
                        </a:lnSpc>
                        <a:spcAft>
                          <a:spcPts val="800"/>
                        </a:spcAft>
                      </a:pPr>
                      <a:endParaRPr lang="en-US" sz="1400" b="0" kern="100">
                        <a:solidFill>
                          <a:srgbClr val="001B56"/>
                        </a:solidFill>
                        <a:effectLst/>
                        <a:latin typeface="+mj-lt"/>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1381366714"/>
                  </a:ext>
                </a:extLst>
              </a:tr>
              <a:tr h="370840">
                <a:tc>
                  <a:txBody>
                    <a:bodyPr/>
                    <a:lstStyle/>
                    <a:p>
                      <a:pPr fontAlgn="base">
                        <a:lnSpc>
                          <a:spcPct val="107000"/>
                        </a:lnSpc>
                        <a:spcAft>
                          <a:spcPts val="800"/>
                        </a:spcAft>
                      </a:pPr>
                      <a:r>
                        <a:rPr lang="en-US" sz="1400" b="0" kern="100">
                          <a:solidFill>
                            <a:srgbClr val="001B56"/>
                          </a:solidFill>
                          <a:effectLst/>
                          <a:latin typeface="+mj-lt"/>
                          <a:ea typeface="Times New Roman" panose="02020603050405020304" pitchFamily="18" charset="0"/>
                          <a:cs typeface="Arial" panose="020B0604020202020204" pitchFamily="34" charset="0"/>
                        </a:rPr>
                        <a:t>In the next mandate, I support an #EUImmunisationStrategy to help:</a:t>
                      </a:r>
                    </a:p>
                    <a:p>
                      <a:pPr fontAlgn="base">
                        <a:lnSpc>
                          <a:spcPct val="107000"/>
                        </a:lnSpc>
                        <a:spcAft>
                          <a:spcPts val="800"/>
                        </a:spcAft>
                      </a:pPr>
                      <a:r>
                        <a:rPr lang="en-US" sz="1400" b="0" kern="100">
                          <a:solidFill>
                            <a:srgbClr val="001B56"/>
                          </a:solidFill>
                          <a:effectLst/>
                          <a:latin typeface="+mj-lt"/>
                          <a:ea typeface="Times New Roman" panose="02020603050405020304" pitchFamily="18" charset="0"/>
                          <a:cs typeface="Arial" panose="020B0604020202020204" pitchFamily="34" charset="0"/>
                        </a:rPr>
                        <a:t>✅ Foster more equitable access to immunisation</a:t>
                      </a:r>
                    </a:p>
                    <a:p>
                      <a:pPr fontAlgn="base">
                        <a:lnSpc>
                          <a:spcPct val="107000"/>
                        </a:lnSpc>
                        <a:spcAft>
                          <a:spcPts val="800"/>
                        </a:spcAft>
                      </a:pPr>
                      <a:r>
                        <a:rPr lang="en-US" sz="1400" b="0" kern="100">
                          <a:solidFill>
                            <a:srgbClr val="001B56"/>
                          </a:solidFill>
                          <a:effectLst/>
                          <a:latin typeface="+mj-lt"/>
                          <a:ea typeface="Times New Roman" panose="02020603050405020304" pitchFamily="18" charset="0"/>
                          <a:cs typeface="Arial" panose="020B0604020202020204" pitchFamily="34" charset="0"/>
                        </a:rPr>
                        <a:t>✅ Improve our readiness to address new public health threats</a:t>
                      </a:r>
                    </a:p>
                    <a:p>
                      <a:pPr fontAlgn="base">
                        <a:lnSpc>
                          <a:spcPct val="107000"/>
                        </a:lnSpc>
                        <a:spcAft>
                          <a:spcPts val="800"/>
                        </a:spcAft>
                      </a:pPr>
                      <a:r>
                        <a:rPr lang="en-US" sz="1400" b="0" kern="100">
                          <a:solidFill>
                            <a:srgbClr val="001B56"/>
                          </a:solidFill>
                          <a:effectLst/>
                          <a:latin typeface="+mj-lt"/>
                          <a:ea typeface="Times New Roman" panose="02020603050405020304" pitchFamily="18" charset="0"/>
                          <a:cs typeface="Arial" panose="020B0604020202020204" pitchFamily="34" charset="0"/>
                        </a:rPr>
                        <a:t>✅ Ease pressure on our healthcare systems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fontAlgn="base">
                        <a:lnSpc>
                          <a:spcPct val="107000"/>
                        </a:lnSpc>
                        <a:spcAft>
                          <a:spcPts val="800"/>
                        </a:spcAft>
                      </a:pPr>
                      <a:r>
                        <a:rPr lang="en-GB" sz="1400" b="0" kern="100">
                          <a:solidFill>
                            <a:srgbClr val="001B56"/>
                          </a:solidFill>
                          <a:effectLst/>
                          <a:latin typeface="+mj-lt"/>
                          <a:ea typeface="Calibri" panose="020F0502020204030204" pitchFamily="34" charset="0"/>
                          <a:cs typeface="Arial" panose="020B0604020202020204" pitchFamily="34" charset="0"/>
                        </a:rPr>
                        <a:t>With the various major challenges facing the EU, it is easy to overlook the importance of strong immunisation policies. However, prevention through immunisation remains essential. Many of the challenges we face today are interconnected with the spread and rise of existing and new infectious diseases.</a:t>
                      </a:r>
                    </a:p>
                    <a:p>
                      <a:pPr fontAlgn="base">
                        <a:lnSpc>
                          <a:spcPct val="107000"/>
                        </a:lnSpc>
                        <a:spcAft>
                          <a:spcPts val="800"/>
                        </a:spcAft>
                      </a:pPr>
                      <a:r>
                        <a:rPr lang="en-GB" sz="1400" b="0" kern="100">
                          <a:solidFill>
                            <a:srgbClr val="001B56"/>
                          </a:solidFill>
                          <a:effectLst/>
                          <a:latin typeface="+mj-lt"/>
                          <a:ea typeface="Calibri" panose="020F0502020204030204" pitchFamily="34" charset="0"/>
                          <a:cs typeface="Arial" panose="020B0604020202020204" pitchFamily="34" charset="0"/>
                        </a:rPr>
                        <a:t>In the 2024-2029 mandate, I will support an #EUImmunisationStrategy which would aim to:</a:t>
                      </a:r>
                    </a:p>
                    <a:p>
                      <a:pPr fontAlgn="base">
                        <a:lnSpc>
                          <a:spcPct val="107000"/>
                        </a:lnSpc>
                        <a:spcAft>
                          <a:spcPts val="800"/>
                        </a:spcAft>
                      </a:pPr>
                      <a:r>
                        <a:rPr lang="en-BE" sz="1400" b="0" kern="100">
                          <a:solidFill>
                            <a:srgbClr val="001B56"/>
                          </a:solidFill>
                          <a:effectLst/>
                          <a:latin typeface="+mj-lt"/>
                          <a:ea typeface="Calibri" panose="020F0502020204030204" pitchFamily="34" charset="0"/>
                          <a:cs typeface="Arial" panose="020B0604020202020204" pitchFamily="34" charset="0"/>
                        </a:rPr>
                        <a:t>✅ </a:t>
                      </a:r>
                      <a:r>
                        <a:rPr lang="en-GB" sz="1400" b="0" kern="100">
                          <a:solidFill>
                            <a:srgbClr val="001B56"/>
                          </a:solidFill>
                          <a:effectLst/>
                          <a:latin typeface="+mj-lt"/>
                          <a:ea typeface="Calibri" panose="020F0502020204030204" pitchFamily="34" charset="0"/>
                          <a:cs typeface="Arial" panose="020B0604020202020204" pitchFamily="34" charset="0"/>
                        </a:rPr>
                        <a:t>Foster more equitable access to immunisation</a:t>
                      </a:r>
                    </a:p>
                    <a:p>
                      <a:pPr fontAlgn="base">
                        <a:lnSpc>
                          <a:spcPct val="107000"/>
                        </a:lnSpc>
                        <a:spcAft>
                          <a:spcPts val="800"/>
                        </a:spcAft>
                      </a:pPr>
                      <a:r>
                        <a:rPr lang="en-BE" sz="1400" b="0" kern="100">
                          <a:solidFill>
                            <a:srgbClr val="001B56"/>
                          </a:solidFill>
                          <a:effectLst/>
                          <a:latin typeface="+mj-lt"/>
                          <a:ea typeface="Calibri" panose="020F0502020204030204" pitchFamily="34" charset="0"/>
                          <a:cs typeface="Arial" panose="020B0604020202020204" pitchFamily="34" charset="0"/>
                        </a:rPr>
                        <a:t>✅ </a:t>
                      </a:r>
                      <a:r>
                        <a:rPr lang="en-GB" sz="1400" b="0" kern="100">
                          <a:solidFill>
                            <a:srgbClr val="001B56"/>
                          </a:solidFill>
                          <a:effectLst/>
                          <a:latin typeface="+mj-lt"/>
                          <a:ea typeface="Calibri" panose="020F0502020204030204" pitchFamily="34" charset="0"/>
                          <a:cs typeface="Arial" panose="020B0604020202020204" pitchFamily="34" charset="0"/>
                        </a:rPr>
                        <a:t>Improve our readiness to address new public health threats</a:t>
                      </a:r>
                    </a:p>
                    <a:p>
                      <a:pPr fontAlgn="base">
                        <a:lnSpc>
                          <a:spcPct val="107000"/>
                        </a:lnSpc>
                        <a:spcAft>
                          <a:spcPts val="800"/>
                        </a:spcAft>
                      </a:pPr>
                      <a:r>
                        <a:rPr lang="en-BE" sz="1400" b="0" kern="100">
                          <a:solidFill>
                            <a:srgbClr val="001B56"/>
                          </a:solidFill>
                          <a:effectLst/>
                          <a:latin typeface="+mj-lt"/>
                          <a:ea typeface="Calibri" panose="020F0502020204030204" pitchFamily="34" charset="0"/>
                          <a:cs typeface="Arial" panose="020B0604020202020204" pitchFamily="34" charset="0"/>
                        </a:rPr>
                        <a:t>✅ </a:t>
                      </a:r>
                      <a:r>
                        <a:rPr lang="en-GB" sz="1400" b="0" kern="100">
                          <a:solidFill>
                            <a:srgbClr val="001B56"/>
                          </a:solidFill>
                          <a:effectLst/>
                          <a:latin typeface="+mj-lt"/>
                          <a:ea typeface="Calibri" panose="020F0502020204030204" pitchFamily="34" charset="0"/>
                          <a:cs typeface="Arial" panose="020B0604020202020204" pitchFamily="34" charset="0"/>
                        </a:rPr>
                        <a:t>Ease pressure on our healthcare systems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l" fontAlgn="base">
                        <a:lnSpc>
                          <a:spcPct val="107000"/>
                        </a:lnSpc>
                        <a:spcAft>
                          <a:spcPts val="800"/>
                        </a:spcAft>
                      </a:pPr>
                      <a:r>
                        <a:rPr lang="en-US" sz="1400" b="0" kern="100" dirty="0">
                          <a:solidFill>
                            <a:srgbClr val="001B56"/>
                          </a:solidFill>
                          <a:effectLst/>
                          <a:latin typeface="+mj-lt"/>
                          <a:ea typeface="Times New Roman" panose="02020603050405020304" pitchFamily="18" charset="0"/>
                          <a:cs typeface="Arial" panose="020B0604020202020204" pitchFamily="34" charset="0"/>
                        </a:rPr>
                        <a:t>Quote card (see slides 17/18).</a:t>
                      </a:r>
                    </a:p>
                    <a:p>
                      <a:pPr fontAlgn="base">
                        <a:lnSpc>
                          <a:spcPct val="107000"/>
                        </a:lnSpc>
                        <a:spcAft>
                          <a:spcPts val="800"/>
                        </a:spcAft>
                      </a:pPr>
                      <a:endParaRPr lang="en-US" sz="1400" b="0" kern="100" dirty="0">
                        <a:solidFill>
                          <a:srgbClr val="001B56"/>
                        </a:solidFill>
                        <a:effectLst/>
                        <a:latin typeface="+mj-lt"/>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467869898"/>
                  </a:ext>
                </a:extLst>
              </a:tr>
            </a:tbl>
          </a:graphicData>
        </a:graphic>
      </p:graphicFrame>
      <p:pic>
        <p:nvPicPr>
          <p:cNvPr id="5" name="Picture 4" descr="A blue and green gradient with white text&#10;&#10;Description automatically generated">
            <a:extLst>
              <a:ext uri="{FF2B5EF4-FFF2-40B4-BE49-F238E27FC236}">
                <a16:creationId xmlns:a16="http://schemas.microsoft.com/office/drawing/2014/main" id="{0114E2A0-ED22-A6EB-5F2A-3B31541AC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794" y="1770845"/>
            <a:ext cx="3192039" cy="1646644"/>
          </a:xfrm>
          <a:prstGeom prst="rect">
            <a:avLst/>
          </a:prstGeom>
        </p:spPr>
      </p:pic>
    </p:spTree>
    <p:extLst>
      <p:ext uri="{BB962C8B-B14F-4D97-AF65-F5344CB8AC3E}">
        <p14:creationId xmlns:p14="http://schemas.microsoft.com/office/powerpoint/2010/main" val="59124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D6085-7B4C-43E6-90C6-414A1524DC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C26397-6FAB-C0E0-1EB2-11D0D5408B07}"/>
              </a:ext>
            </a:extLst>
          </p:cNvPr>
          <p:cNvSpPr>
            <a:spLocks noGrp="1"/>
          </p:cNvSpPr>
          <p:nvPr>
            <p:ph type="title"/>
          </p:nvPr>
        </p:nvSpPr>
        <p:spPr/>
        <p:txBody>
          <a:bodyPr/>
          <a:lstStyle/>
          <a:p>
            <a:r>
              <a:rPr lang="en-GB" dirty="0"/>
              <a:t>Social media pack</a:t>
            </a:r>
            <a:endParaRPr lang="en-BE" dirty="0"/>
          </a:p>
        </p:txBody>
      </p:sp>
      <p:graphicFrame>
        <p:nvGraphicFramePr>
          <p:cNvPr id="3" name="Content Placeholder 3">
            <a:extLst>
              <a:ext uri="{FF2B5EF4-FFF2-40B4-BE49-F238E27FC236}">
                <a16:creationId xmlns:a16="http://schemas.microsoft.com/office/drawing/2014/main" id="{F01759EE-FC6C-BEB3-3687-B0C9981AE111}"/>
              </a:ext>
            </a:extLst>
          </p:cNvPr>
          <p:cNvGraphicFramePr>
            <a:graphicFrameLocks noGrp="1"/>
          </p:cNvGraphicFramePr>
          <p:nvPr>
            <p:ph idx="1"/>
            <p:extLst>
              <p:ext uri="{D42A27DB-BD31-4B8C-83A1-F6EECF244321}">
                <p14:modId xmlns:p14="http://schemas.microsoft.com/office/powerpoint/2010/main" val="3271147726"/>
              </p:ext>
            </p:extLst>
          </p:nvPr>
        </p:nvGraphicFramePr>
        <p:xfrm>
          <a:off x="429236" y="1293621"/>
          <a:ext cx="11333527" cy="3090038"/>
        </p:xfrm>
        <a:graphic>
          <a:graphicData uri="http://schemas.openxmlformats.org/drawingml/2006/table">
            <a:tbl>
              <a:tblPr firstRow="1" bandRow="1">
                <a:tableStyleId>{5C22544A-7EE6-4342-B048-85BDC9FD1C3A}</a:tableStyleId>
              </a:tblPr>
              <a:tblGrid>
                <a:gridCol w="2749665">
                  <a:extLst>
                    <a:ext uri="{9D8B030D-6E8A-4147-A177-3AD203B41FA5}">
                      <a16:colId xmlns:a16="http://schemas.microsoft.com/office/drawing/2014/main" val="2382139290"/>
                    </a:ext>
                  </a:extLst>
                </a:gridCol>
                <a:gridCol w="5190242">
                  <a:extLst>
                    <a:ext uri="{9D8B030D-6E8A-4147-A177-3AD203B41FA5}">
                      <a16:colId xmlns:a16="http://schemas.microsoft.com/office/drawing/2014/main" val="785473470"/>
                    </a:ext>
                  </a:extLst>
                </a:gridCol>
                <a:gridCol w="3393620">
                  <a:extLst>
                    <a:ext uri="{9D8B030D-6E8A-4147-A177-3AD203B41FA5}">
                      <a16:colId xmlns:a16="http://schemas.microsoft.com/office/drawing/2014/main" val="325836006"/>
                    </a:ext>
                  </a:extLst>
                </a:gridCol>
              </a:tblGrid>
              <a:tr h="370840">
                <a:tc>
                  <a:txBody>
                    <a:bodyPr/>
                    <a:lstStyle/>
                    <a:p>
                      <a:pPr fontAlgn="base">
                        <a:lnSpc>
                          <a:spcPct val="107000"/>
                        </a:lnSpc>
                        <a:spcAft>
                          <a:spcPts val="800"/>
                        </a:spcAft>
                      </a:pPr>
                      <a:r>
                        <a:rPr lang="en-BE" sz="1400" b="1" kern="100">
                          <a:solidFill>
                            <a:srgbClr val="001B56"/>
                          </a:solidFill>
                          <a:effectLst/>
                          <a:latin typeface="+mj-lt"/>
                          <a:ea typeface="Calibri" panose="020F0502020204030204" pitchFamily="34" charset="0"/>
                          <a:cs typeface="Arial" panose="020B0604020202020204" pitchFamily="34" charset="0"/>
                        </a:rPr>
                        <a:t>Twitter/X</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fontAlgn="base">
                        <a:lnSpc>
                          <a:spcPct val="107000"/>
                        </a:lnSpc>
                        <a:spcAft>
                          <a:spcPts val="800"/>
                        </a:spcAft>
                      </a:pPr>
                      <a:r>
                        <a:rPr lang="en-GB" sz="1400" b="1" kern="100">
                          <a:solidFill>
                            <a:srgbClr val="001B56"/>
                          </a:solidFill>
                          <a:effectLst/>
                          <a:latin typeface="+mj-lt"/>
                          <a:ea typeface="Calibri" panose="020F0502020204030204" pitchFamily="34" charset="0"/>
                          <a:cs typeface="Arial" panose="020B0604020202020204" pitchFamily="34" charset="0"/>
                        </a:rPr>
                        <a:t>LinkedIn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fontAlgn="base">
                        <a:lnSpc>
                          <a:spcPct val="107000"/>
                        </a:lnSpc>
                        <a:spcAft>
                          <a:spcPts val="800"/>
                        </a:spcAft>
                      </a:pPr>
                      <a:r>
                        <a:rPr lang="en-US" sz="1400" b="1" kern="100" dirty="0">
                          <a:solidFill>
                            <a:srgbClr val="001B56"/>
                          </a:solidFill>
                          <a:effectLst/>
                          <a:latin typeface="+mj-lt"/>
                          <a:ea typeface="Times New Roman" panose="02020603050405020304" pitchFamily="18" charset="0"/>
                          <a:cs typeface="Arial" panose="020B0604020202020204" pitchFamily="34" charset="0"/>
                        </a:rPr>
                        <a:t>Suggested visual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1512402109"/>
                  </a:ext>
                </a:extLst>
              </a:tr>
              <a:tr h="370840">
                <a:tc>
                  <a:txBody>
                    <a:bodyPr/>
                    <a:lstStyle/>
                    <a:p>
                      <a:pPr>
                        <a:lnSpc>
                          <a:spcPct val="107000"/>
                        </a:lnSpc>
                        <a:spcAft>
                          <a:spcPts val="800"/>
                        </a:spcAft>
                      </a:pPr>
                      <a:r>
                        <a:rPr lang="en-GB" sz="1400">
                          <a:effectLst/>
                          <a:latin typeface="+mj-lt"/>
                          <a:ea typeface="Calibri" panose="020F0502020204030204" pitchFamily="34" charset="0"/>
                          <a:cs typeface="Arial" panose="020B0604020202020204" pitchFamily="34" charset="0"/>
                        </a:rPr>
                        <a:t>We have seen the benefits of immunisation in improving health in the EU and the world. Looking ahead at the next mandate, join me in supporting an #EUImmunisationStrategy!</a:t>
                      </a:r>
                      <a:endParaRPr lang="en-BE" sz="140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GB" sz="1400" kern="1200">
                          <a:solidFill>
                            <a:schemeClr val="dk1"/>
                          </a:solidFill>
                          <a:effectLst/>
                          <a:latin typeface="+mj-lt"/>
                          <a:ea typeface="+mn-ea"/>
                          <a:cs typeface="Arial" panose="020B0604020202020204" pitchFamily="34" charset="0"/>
                        </a:rPr>
                        <a:t>We have seen the benefits of immunisation in improving health in the EU and the world, not only in the fight against pandemics but also in eradicating and significantly reducing various diseases. </a:t>
                      </a:r>
                      <a:endParaRPr lang="en-BE" sz="1400" kern="1200">
                        <a:solidFill>
                          <a:schemeClr val="dk1"/>
                        </a:solidFill>
                        <a:effectLst/>
                        <a:latin typeface="+mj-lt"/>
                        <a:ea typeface="+mn-ea"/>
                        <a:cs typeface="Arial" panose="020B0604020202020204" pitchFamily="34" charset="0"/>
                      </a:endParaRPr>
                    </a:p>
                    <a:p>
                      <a:r>
                        <a:rPr lang="en-GB" sz="1400" kern="1200">
                          <a:solidFill>
                            <a:schemeClr val="dk1"/>
                          </a:solidFill>
                          <a:effectLst/>
                          <a:latin typeface="+mj-lt"/>
                          <a:ea typeface="+mn-ea"/>
                          <a:cs typeface="Arial" panose="020B0604020202020204" pitchFamily="34" charset="0"/>
                        </a:rPr>
                        <a:t> </a:t>
                      </a:r>
                      <a:endParaRPr lang="en-BE" sz="1400" kern="1200">
                        <a:solidFill>
                          <a:schemeClr val="dk1"/>
                        </a:solidFill>
                        <a:effectLst/>
                        <a:latin typeface="+mj-lt"/>
                        <a:ea typeface="+mn-ea"/>
                        <a:cs typeface="Arial" panose="020B0604020202020204" pitchFamily="34" charset="0"/>
                      </a:endParaRPr>
                    </a:p>
                    <a:p>
                      <a:r>
                        <a:rPr lang="en-GB" sz="1400" kern="1200">
                          <a:solidFill>
                            <a:schemeClr val="dk1"/>
                          </a:solidFill>
                          <a:effectLst/>
                          <a:latin typeface="+mj-lt"/>
                          <a:ea typeface="+mn-ea"/>
                          <a:cs typeface="Arial" panose="020B0604020202020204" pitchFamily="34" charset="0"/>
                        </a:rPr>
                        <a:t>Looking ahead at the next mandate, join me in supporting an #EUImmunisationStrategy!</a:t>
                      </a:r>
                      <a:r>
                        <a:rPr lang="en-BE" sz="1400">
                          <a:effectLst/>
                          <a:latin typeface="+mj-lt"/>
                          <a:cs typeface="Arial" panose="020B0604020202020204" pitchFamily="34" charset="0"/>
                        </a:rPr>
                        <a:t> </a:t>
                      </a:r>
                      <a:endParaRPr lang="en-GB" sz="1400" b="0" kern="100">
                        <a:solidFill>
                          <a:srgbClr val="001B56"/>
                        </a:solidFill>
                        <a:effectLst/>
                        <a:latin typeface="+mj-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fontAlgn="base">
                        <a:lnSpc>
                          <a:spcPct val="107000"/>
                        </a:lnSpc>
                        <a:spcAft>
                          <a:spcPts val="800"/>
                        </a:spcAft>
                      </a:pPr>
                      <a:r>
                        <a:rPr lang="en-US" sz="1400" b="0" kern="100">
                          <a:solidFill>
                            <a:srgbClr val="001B56"/>
                          </a:solidFill>
                          <a:effectLst/>
                          <a:latin typeface="+mj-lt"/>
                          <a:ea typeface="Times New Roman" panose="02020603050405020304" pitchFamily="18" charset="0"/>
                          <a:cs typeface="Arial" panose="020B0604020202020204" pitchFamily="34" charset="0"/>
                        </a:rPr>
                        <a:t>Any visual from the toolkit.</a:t>
                      </a:r>
                    </a:p>
                    <a:p>
                      <a:pPr fontAlgn="base">
                        <a:lnSpc>
                          <a:spcPct val="107000"/>
                        </a:lnSpc>
                        <a:spcAft>
                          <a:spcPts val="800"/>
                        </a:spcAft>
                      </a:pPr>
                      <a:endParaRPr lang="en-US" sz="1400" b="0" kern="100">
                        <a:solidFill>
                          <a:srgbClr val="001B56"/>
                        </a:solidFill>
                        <a:effectLst/>
                        <a:latin typeface="+mj-lt"/>
                        <a:ea typeface="Times New Roman" panose="02020603050405020304" pitchFamily="18" charset="0"/>
                        <a:cs typeface="Arial" panose="020B0604020202020204" pitchFamily="34" charset="0"/>
                      </a:endParaRPr>
                    </a:p>
                    <a:p>
                      <a:pPr fontAlgn="base">
                        <a:lnSpc>
                          <a:spcPct val="107000"/>
                        </a:lnSpc>
                        <a:spcAft>
                          <a:spcPts val="800"/>
                        </a:spcAft>
                      </a:pPr>
                      <a:endParaRPr lang="en-US" sz="1400" b="0" kern="100">
                        <a:solidFill>
                          <a:srgbClr val="001B56"/>
                        </a:solidFill>
                        <a:effectLst/>
                        <a:latin typeface="+mj-lt"/>
                        <a:ea typeface="Times New Roman" panose="02020603050405020304" pitchFamily="18" charset="0"/>
                        <a:cs typeface="Arial" panose="020B0604020202020204" pitchFamily="34" charset="0"/>
                      </a:endParaRPr>
                    </a:p>
                    <a:p>
                      <a:pPr fontAlgn="base">
                        <a:lnSpc>
                          <a:spcPct val="107000"/>
                        </a:lnSpc>
                        <a:spcAft>
                          <a:spcPts val="800"/>
                        </a:spcAft>
                      </a:pPr>
                      <a:endParaRPr lang="en-US" sz="1400" b="0" kern="100">
                        <a:solidFill>
                          <a:srgbClr val="001B56"/>
                        </a:solidFill>
                        <a:effectLst/>
                        <a:latin typeface="+mj-lt"/>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1381366714"/>
                  </a:ext>
                </a:extLst>
              </a:tr>
              <a:tr h="370840">
                <a:tc>
                  <a:txBody>
                    <a:bodyPr/>
                    <a:lstStyle/>
                    <a:p>
                      <a:pPr>
                        <a:lnSpc>
                          <a:spcPct val="107000"/>
                        </a:lnSpc>
                        <a:spcAft>
                          <a:spcPts val="800"/>
                        </a:spcAft>
                      </a:pPr>
                      <a:r>
                        <a:rPr lang="en-US" sz="1400">
                          <a:effectLst/>
                          <a:latin typeface="+mj-lt"/>
                          <a:ea typeface="Calibri" panose="020F0502020204030204" pitchFamily="34" charset="0"/>
                          <a:cs typeface="Arial" panose="020B0604020202020204" pitchFamily="34" charset="0"/>
                        </a:rPr>
                        <a:t>It’s time for an #EUImmunisationStrategy! Increased and more equitable uptake of </a:t>
                      </a:r>
                      <a:r>
                        <a:rPr lang="en-US" sz="1400" err="1">
                          <a:effectLst/>
                          <a:latin typeface="+mj-lt"/>
                          <a:ea typeface="Calibri" panose="020F0502020204030204" pitchFamily="34" charset="0"/>
                          <a:cs typeface="Arial" panose="020B0604020202020204" pitchFamily="34" charset="0"/>
                        </a:rPr>
                        <a:t>immunisation</a:t>
                      </a:r>
                      <a:r>
                        <a:rPr lang="en-US" sz="1400">
                          <a:effectLst/>
                          <a:latin typeface="+mj-lt"/>
                          <a:ea typeface="Calibri" panose="020F0502020204030204" pitchFamily="34" charset="0"/>
                          <a:cs typeface="Arial" panose="020B0604020202020204" pitchFamily="34" charset="0"/>
                        </a:rPr>
                        <a:t> is essential for an innovative, healthy and prosperous Europe.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0" kern="100">
                          <a:solidFill>
                            <a:srgbClr val="001B56"/>
                          </a:solidFill>
                          <a:effectLst/>
                          <a:latin typeface="+mj-lt"/>
                          <a:ea typeface="Calibri" panose="020F0502020204030204" pitchFamily="34" charset="0"/>
                          <a:cs typeface="Arial" panose="020B0604020202020204" pitchFamily="34" charset="0"/>
                        </a:rPr>
                        <a:t>In the 2024-2029 mandate, it’s time for an #EUImmunisationStrategy! Increased and more equitable uptake of </a:t>
                      </a:r>
                      <a:r>
                        <a:rPr lang="en-US" sz="1400" b="0" kern="100" err="1">
                          <a:solidFill>
                            <a:srgbClr val="001B56"/>
                          </a:solidFill>
                          <a:effectLst/>
                          <a:latin typeface="+mj-lt"/>
                          <a:ea typeface="Calibri" panose="020F0502020204030204" pitchFamily="34" charset="0"/>
                          <a:cs typeface="Arial" panose="020B0604020202020204" pitchFamily="34" charset="0"/>
                        </a:rPr>
                        <a:t>immunisation</a:t>
                      </a:r>
                      <a:r>
                        <a:rPr lang="en-US" sz="1400" b="0" kern="100">
                          <a:solidFill>
                            <a:srgbClr val="001B56"/>
                          </a:solidFill>
                          <a:effectLst/>
                          <a:latin typeface="+mj-lt"/>
                          <a:ea typeface="Calibri" panose="020F0502020204030204" pitchFamily="34" charset="0"/>
                          <a:cs typeface="Arial" panose="020B0604020202020204" pitchFamily="34" charset="0"/>
                        </a:rPr>
                        <a:t> in all member states is essential for an innovative, healthy and prosperous Europe.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US" sz="1400" b="0" kern="100" dirty="0">
                          <a:solidFill>
                            <a:srgbClr val="001B56"/>
                          </a:solidFill>
                          <a:effectLst/>
                          <a:latin typeface="+mj-lt"/>
                          <a:ea typeface="Times New Roman" panose="02020603050405020304" pitchFamily="18" charset="0"/>
                          <a:cs typeface="Arial" panose="020B0604020202020204" pitchFamily="34" charset="0"/>
                        </a:rPr>
                        <a:t>Any visual from the toolkit.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467869898"/>
                  </a:ext>
                </a:extLst>
              </a:tr>
            </a:tbl>
          </a:graphicData>
        </a:graphic>
      </p:graphicFrame>
      <p:sp>
        <p:nvSpPr>
          <p:cNvPr id="2" name="TextBox 1">
            <a:extLst>
              <a:ext uri="{FF2B5EF4-FFF2-40B4-BE49-F238E27FC236}">
                <a16:creationId xmlns:a16="http://schemas.microsoft.com/office/drawing/2014/main" id="{0AEAB009-9AB9-FAAC-67C5-0FA0B20F5DA4}"/>
              </a:ext>
            </a:extLst>
          </p:cNvPr>
          <p:cNvSpPr txBox="1"/>
          <p:nvPr/>
        </p:nvSpPr>
        <p:spPr>
          <a:xfrm>
            <a:off x="429236" y="4760368"/>
            <a:ext cx="11081726" cy="1077218"/>
          </a:xfrm>
          <a:prstGeom prst="rect">
            <a:avLst/>
          </a:prstGeom>
          <a:noFill/>
        </p:spPr>
        <p:txBody>
          <a:bodyPr wrap="square">
            <a:spAutoFit/>
          </a:bodyPr>
          <a:lstStyle/>
          <a:p>
            <a:pPr lvl="0"/>
            <a:r>
              <a:rPr lang="en-GB" sz="1600" b="1" dirty="0">
                <a:solidFill>
                  <a:schemeClr val="tx2"/>
                </a:solidFill>
              </a:rPr>
              <a:t>Tips &amp; tricks for engagement: </a:t>
            </a:r>
          </a:p>
          <a:p>
            <a:pPr marL="342900" lvl="0" indent="-342900">
              <a:buAutoNum type="arabicPeriod"/>
            </a:pPr>
            <a:r>
              <a:rPr lang="en-GB" sz="1600" dirty="0">
                <a:solidFill>
                  <a:schemeClr val="tx2"/>
                </a:solidFill>
              </a:rPr>
              <a:t>Tag Vaccines Europe and partner organisations in your posts: online discourses perform well in a cluster</a:t>
            </a:r>
          </a:p>
          <a:p>
            <a:pPr marL="342900" lvl="0" indent="-342900">
              <a:buAutoNum type="arabicPeriod"/>
            </a:pPr>
            <a:r>
              <a:rPr lang="en-GB" sz="1600" dirty="0">
                <a:solidFill>
                  <a:schemeClr val="tx2"/>
                </a:solidFill>
              </a:rPr>
              <a:t>Adapt the posts to your specific needs – a tailored touch can make sure that the issues most relevant to you are publicly salient</a:t>
            </a:r>
          </a:p>
          <a:p>
            <a:pPr marL="342900" lvl="0" indent="-342900">
              <a:buAutoNum type="arabicPeriod"/>
            </a:pPr>
            <a:r>
              <a:rPr lang="en-GB" sz="1600" dirty="0">
                <a:solidFill>
                  <a:schemeClr val="tx2"/>
                </a:solidFill>
              </a:rPr>
              <a:t>Please use the #EUImmunisationStrategy as it ties the campaign together. </a:t>
            </a:r>
          </a:p>
        </p:txBody>
      </p:sp>
    </p:spTree>
    <p:extLst>
      <p:ext uri="{BB962C8B-B14F-4D97-AF65-F5344CB8AC3E}">
        <p14:creationId xmlns:p14="http://schemas.microsoft.com/office/powerpoint/2010/main" val="244324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blue and green gradient&#10;&#10;Description automatically generated">
            <a:extLst>
              <a:ext uri="{FF2B5EF4-FFF2-40B4-BE49-F238E27FC236}">
                <a16:creationId xmlns:a16="http://schemas.microsoft.com/office/drawing/2014/main" id="{D07F033A-F9C1-57E9-231F-C229A8F69F82}"/>
              </a:ext>
            </a:extLst>
          </p:cNvPr>
          <p:cNvPicPr>
            <a:picLocks noChangeAspect="1"/>
          </p:cNvPicPr>
          <p:nvPr/>
        </p:nvPicPr>
        <p:blipFill>
          <a:blip r:embed="rId2"/>
          <a:stretch>
            <a:fillRect/>
          </a:stretch>
        </p:blipFill>
        <p:spPr>
          <a:xfrm>
            <a:off x="477" y="535"/>
            <a:ext cx="12191048" cy="6857465"/>
          </a:xfrm>
          <a:prstGeom prst="rect">
            <a:avLst/>
          </a:prstGeom>
        </p:spPr>
      </p:pic>
      <p:pic>
        <p:nvPicPr>
          <p:cNvPr id="10" name="Picture 9" descr="A person in a suit&#10;&#10;Description automatically generated">
            <a:extLst>
              <a:ext uri="{FF2B5EF4-FFF2-40B4-BE49-F238E27FC236}">
                <a16:creationId xmlns:a16="http://schemas.microsoft.com/office/drawing/2014/main" id="{A3ED9E47-B1D3-8D3C-CEA7-6E552DD4D6C8}"/>
              </a:ext>
            </a:extLst>
          </p:cNvPr>
          <p:cNvPicPr>
            <a:picLocks noChangeAspect="1"/>
          </p:cNvPicPr>
          <p:nvPr/>
        </p:nvPicPr>
        <p:blipFill rotWithShape="1">
          <a:blip r:embed="rId3"/>
          <a:srcRect l="32024" t="5532" r="34935" b="66415"/>
          <a:stretch/>
        </p:blipFill>
        <p:spPr>
          <a:xfrm flipH="1">
            <a:off x="-259758" y="599703"/>
            <a:ext cx="5016772" cy="5053045"/>
          </a:xfrm>
          <a:prstGeom prst="ellipse">
            <a:avLst/>
          </a:prstGeom>
          <a:ln w="88900">
            <a:solidFill>
              <a:srgbClr val="7EBE43"/>
            </a:solidFill>
          </a:ln>
        </p:spPr>
      </p:pic>
      <p:sp>
        <p:nvSpPr>
          <p:cNvPr id="2" name="TextBox 1">
            <a:extLst>
              <a:ext uri="{FF2B5EF4-FFF2-40B4-BE49-F238E27FC236}">
                <a16:creationId xmlns:a16="http://schemas.microsoft.com/office/drawing/2014/main" id="{6E1D88D5-E151-4E5C-6B20-C82D1C28F1FE}"/>
              </a:ext>
            </a:extLst>
          </p:cNvPr>
          <p:cNvSpPr txBox="1"/>
          <p:nvPr/>
        </p:nvSpPr>
        <p:spPr>
          <a:xfrm>
            <a:off x="5721771" y="1260636"/>
            <a:ext cx="4886025" cy="830997"/>
          </a:xfrm>
          <a:prstGeom prst="rect">
            <a:avLst/>
          </a:prstGeom>
          <a:noFill/>
        </p:spPr>
        <p:txBody>
          <a:bodyPr wrap="square" rtlCol="0">
            <a:spAutoFit/>
          </a:bodyPr>
          <a:lstStyle/>
          <a:p>
            <a:r>
              <a:rPr lang="en-GB" sz="2400" i="1">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We need an EU Immunisation Strategy because…</a:t>
            </a:r>
          </a:p>
        </p:txBody>
      </p:sp>
      <p:sp>
        <p:nvSpPr>
          <p:cNvPr id="8" name="TextBox 7">
            <a:extLst>
              <a:ext uri="{FF2B5EF4-FFF2-40B4-BE49-F238E27FC236}">
                <a16:creationId xmlns:a16="http://schemas.microsoft.com/office/drawing/2014/main" id="{B450E614-994E-2296-FA1E-10DC3AF15429}"/>
              </a:ext>
            </a:extLst>
          </p:cNvPr>
          <p:cNvSpPr txBox="1"/>
          <p:nvPr/>
        </p:nvSpPr>
        <p:spPr>
          <a:xfrm>
            <a:off x="5721771" y="4852391"/>
            <a:ext cx="6179867" cy="781752"/>
          </a:xfrm>
          <a:prstGeom prst="rect">
            <a:avLst/>
          </a:prstGeom>
          <a:noFill/>
        </p:spPr>
        <p:txBody>
          <a:bodyPr wrap="square">
            <a:spAutoFit/>
          </a:bodyPr>
          <a:lstStyle/>
          <a:p>
            <a:r>
              <a:rPr lang="en-GB" sz="2240" i="1">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John Smith</a:t>
            </a:r>
          </a:p>
          <a:p>
            <a:r>
              <a:rPr lang="en-GB" sz="2240" i="1">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Title, Organisation</a:t>
            </a:r>
            <a:endParaRPr lang="en-BE" sz="2240" i="1">
              <a:latin typeface="Red Hat Display" panose="02010303040201060303" pitchFamily="2" charset="0"/>
              <a:ea typeface="Red Hat Display" panose="02010303040201060303" pitchFamily="2" charset="0"/>
              <a:cs typeface="Red Hat Display" panose="02010303040201060303" pitchFamily="2" charset="0"/>
            </a:endParaRPr>
          </a:p>
        </p:txBody>
      </p:sp>
      <p:cxnSp>
        <p:nvCxnSpPr>
          <p:cNvPr id="9" name="Straight Connector 8">
            <a:extLst>
              <a:ext uri="{FF2B5EF4-FFF2-40B4-BE49-F238E27FC236}">
                <a16:creationId xmlns:a16="http://schemas.microsoft.com/office/drawing/2014/main" id="{2E140D8B-6059-368B-6D39-47AE9F0BF15E}"/>
              </a:ext>
            </a:extLst>
          </p:cNvPr>
          <p:cNvCxnSpPr/>
          <p:nvPr/>
        </p:nvCxnSpPr>
        <p:spPr>
          <a:xfrm>
            <a:off x="5829528" y="4598998"/>
            <a:ext cx="50225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94AF6931-21EC-8373-8831-9089C240DF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0116" y="6098490"/>
            <a:ext cx="3623310" cy="268605"/>
          </a:xfrm>
          <a:prstGeom prst="rect">
            <a:avLst/>
          </a:prstGeom>
        </p:spPr>
      </p:pic>
      <p:sp>
        <p:nvSpPr>
          <p:cNvPr id="16" name="Freeform: Shape 15">
            <a:extLst>
              <a:ext uri="{FF2B5EF4-FFF2-40B4-BE49-F238E27FC236}">
                <a16:creationId xmlns:a16="http://schemas.microsoft.com/office/drawing/2014/main" id="{37111FEA-2E73-3AF9-51D7-D1ACF4D1DB36}"/>
              </a:ext>
            </a:extLst>
          </p:cNvPr>
          <p:cNvSpPr/>
          <p:nvPr/>
        </p:nvSpPr>
        <p:spPr>
          <a:xfrm>
            <a:off x="4897481" y="623065"/>
            <a:ext cx="856259" cy="558825"/>
          </a:xfrm>
          <a:custGeom>
            <a:avLst/>
            <a:gdLst>
              <a:gd name="connsiteX0" fmla="*/ 564166 w 1077087"/>
              <a:gd name="connsiteY0" fmla="*/ 0 h 702945"/>
              <a:gd name="connsiteX1" fmla="*/ 379476 w 1077087"/>
              <a:gd name="connsiteY1" fmla="*/ 702945 h 702945"/>
              <a:gd name="connsiteX2" fmla="*/ 0 w 1077087"/>
              <a:gd name="connsiteY2" fmla="*/ 702945 h 702945"/>
              <a:gd name="connsiteX3" fmla="*/ 286131 w 1077087"/>
              <a:gd name="connsiteY3" fmla="*/ 0 h 702945"/>
              <a:gd name="connsiteX4" fmla="*/ 564166 w 1077087"/>
              <a:gd name="connsiteY4" fmla="*/ 0 h 702945"/>
              <a:gd name="connsiteX5" fmla="*/ 1077087 w 1077087"/>
              <a:gd name="connsiteY5" fmla="*/ 0 h 702945"/>
              <a:gd name="connsiteX6" fmla="*/ 892778 w 1077087"/>
              <a:gd name="connsiteY6" fmla="*/ 702945 h 702945"/>
              <a:gd name="connsiteX7" fmla="*/ 513302 w 1077087"/>
              <a:gd name="connsiteY7" fmla="*/ 702945 h 702945"/>
              <a:gd name="connsiteX8" fmla="*/ 799052 w 1077087"/>
              <a:gd name="connsiteY8" fmla="*/ 0 h 702945"/>
              <a:gd name="connsiteX9" fmla="*/ 1077087 w 1077087"/>
              <a:gd name="connsiteY9" fmla="*/ 0 h 70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087" h="702945">
                <a:moveTo>
                  <a:pt x="564166" y="0"/>
                </a:moveTo>
                <a:lnTo>
                  <a:pt x="379476" y="702945"/>
                </a:lnTo>
                <a:lnTo>
                  <a:pt x="0" y="702945"/>
                </a:lnTo>
                <a:lnTo>
                  <a:pt x="286131" y="0"/>
                </a:lnTo>
                <a:lnTo>
                  <a:pt x="564166" y="0"/>
                </a:lnTo>
                <a:close/>
                <a:moveTo>
                  <a:pt x="1077087" y="0"/>
                </a:moveTo>
                <a:lnTo>
                  <a:pt x="892778" y="702945"/>
                </a:lnTo>
                <a:lnTo>
                  <a:pt x="513302" y="702945"/>
                </a:lnTo>
                <a:lnTo>
                  <a:pt x="799052" y="0"/>
                </a:lnTo>
                <a:lnTo>
                  <a:pt x="1077087" y="0"/>
                </a:lnTo>
                <a:close/>
              </a:path>
            </a:pathLst>
          </a:custGeom>
          <a:solidFill>
            <a:srgbClr val="FFFFFF">
              <a:alpha val="65000"/>
            </a:srgbClr>
          </a:solidFill>
          <a:ln w="0" cap="flat">
            <a:noFill/>
            <a:prstDash val="solid"/>
            <a:miter/>
          </a:ln>
        </p:spPr>
        <p:txBody>
          <a:bodyPr rtlCol="0" anchor="ctr"/>
          <a:lstStyle/>
          <a:p>
            <a:endParaRPr lang="uk-UA" sz="1080"/>
          </a:p>
        </p:txBody>
      </p:sp>
      <p:sp>
        <p:nvSpPr>
          <p:cNvPr id="17" name="Freeform: Shape 16">
            <a:extLst>
              <a:ext uri="{FF2B5EF4-FFF2-40B4-BE49-F238E27FC236}">
                <a16:creationId xmlns:a16="http://schemas.microsoft.com/office/drawing/2014/main" id="{32B1203E-C7AC-4186-D2C8-F5511B6C527C}"/>
              </a:ext>
            </a:extLst>
          </p:cNvPr>
          <p:cNvSpPr/>
          <p:nvPr/>
        </p:nvSpPr>
        <p:spPr>
          <a:xfrm>
            <a:off x="11031038" y="3462789"/>
            <a:ext cx="856486" cy="558825"/>
          </a:xfrm>
          <a:custGeom>
            <a:avLst/>
            <a:gdLst>
              <a:gd name="connsiteX0" fmla="*/ 95 w 1077372"/>
              <a:gd name="connsiteY0" fmla="*/ 702945 h 702945"/>
              <a:gd name="connsiteX1" fmla="*/ 184404 w 1077372"/>
              <a:gd name="connsiteY1" fmla="*/ 0 h 702945"/>
              <a:gd name="connsiteX2" fmla="*/ 564166 w 1077372"/>
              <a:gd name="connsiteY2" fmla="*/ 0 h 702945"/>
              <a:gd name="connsiteX3" fmla="*/ 278035 w 1077372"/>
              <a:gd name="connsiteY3" fmla="*/ 702945 h 702945"/>
              <a:gd name="connsiteX4" fmla="*/ 0 w 1077372"/>
              <a:gd name="connsiteY4" fmla="*/ 702945 h 702945"/>
              <a:gd name="connsiteX5" fmla="*/ 513302 w 1077372"/>
              <a:gd name="connsiteY5" fmla="*/ 702945 h 702945"/>
              <a:gd name="connsiteX6" fmla="*/ 697611 w 1077372"/>
              <a:gd name="connsiteY6" fmla="*/ 0 h 702945"/>
              <a:gd name="connsiteX7" fmla="*/ 1077373 w 1077372"/>
              <a:gd name="connsiteY7" fmla="*/ 0 h 702945"/>
              <a:gd name="connsiteX8" fmla="*/ 791242 w 1077372"/>
              <a:gd name="connsiteY8" fmla="*/ 702945 h 702945"/>
              <a:gd name="connsiteX9" fmla="*/ 513207 w 1077372"/>
              <a:gd name="connsiteY9" fmla="*/ 702945 h 70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372" h="702945">
                <a:moveTo>
                  <a:pt x="95" y="702945"/>
                </a:moveTo>
                <a:lnTo>
                  <a:pt x="184404" y="0"/>
                </a:lnTo>
                <a:lnTo>
                  <a:pt x="564166" y="0"/>
                </a:lnTo>
                <a:lnTo>
                  <a:pt x="278035" y="702945"/>
                </a:lnTo>
                <a:lnTo>
                  <a:pt x="0" y="702945"/>
                </a:lnTo>
                <a:close/>
                <a:moveTo>
                  <a:pt x="513302" y="702945"/>
                </a:moveTo>
                <a:lnTo>
                  <a:pt x="697611" y="0"/>
                </a:lnTo>
                <a:lnTo>
                  <a:pt x="1077373" y="0"/>
                </a:lnTo>
                <a:lnTo>
                  <a:pt x="791242" y="702945"/>
                </a:lnTo>
                <a:lnTo>
                  <a:pt x="513207" y="702945"/>
                </a:lnTo>
                <a:close/>
              </a:path>
            </a:pathLst>
          </a:custGeom>
          <a:solidFill>
            <a:srgbClr val="FFFFFF">
              <a:alpha val="65000"/>
            </a:srgbClr>
          </a:solidFill>
          <a:ln w="0" cap="flat">
            <a:noFill/>
            <a:prstDash val="solid"/>
            <a:miter/>
          </a:ln>
        </p:spPr>
        <p:txBody>
          <a:bodyPr rtlCol="0" anchor="ctr"/>
          <a:lstStyle/>
          <a:p>
            <a:endParaRPr lang="uk-UA" sz="1080"/>
          </a:p>
        </p:txBody>
      </p:sp>
    </p:spTree>
    <p:extLst>
      <p:ext uri="{BB962C8B-B14F-4D97-AF65-F5344CB8AC3E}">
        <p14:creationId xmlns:p14="http://schemas.microsoft.com/office/powerpoint/2010/main" val="3261831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D8E62DF7-5CD9-13CC-EA94-AB246F930513}"/>
              </a:ext>
            </a:extLst>
          </p:cNvPr>
          <p:cNvSpPr/>
          <p:nvPr/>
        </p:nvSpPr>
        <p:spPr>
          <a:xfrm flipH="1">
            <a:off x="843651" y="525780"/>
            <a:ext cx="10866554" cy="5952258"/>
          </a:xfrm>
          <a:custGeom>
            <a:avLst/>
            <a:gdLst>
              <a:gd name="connsiteX0" fmla="*/ 15790461 w 16018969"/>
              <a:gd name="connsiteY0" fmla="*/ 0 h 8774542"/>
              <a:gd name="connsiteX1" fmla="*/ 228508 w 16018969"/>
              <a:gd name="connsiteY1" fmla="*/ 0 h 8774542"/>
              <a:gd name="connsiteX2" fmla="*/ 0 w 16018969"/>
              <a:gd name="connsiteY2" fmla="*/ 228508 h 8774542"/>
              <a:gd name="connsiteX3" fmla="*/ 0 w 16018969"/>
              <a:gd name="connsiteY3" fmla="*/ 7623121 h 8774542"/>
              <a:gd name="connsiteX4" fmla="*/ 228508 w 16018969"/>
              <a:gd name="connsiteY4" fmla="*/ 7851629 h 8774542"/>
              <a:gd name="connsiteX5" fmla="*/ 1518811 w 16018969"/>
              <a:gd name="connsiteY5" fmla="*/ 7851629 h 8774542"/>
              <a:gd name="connsiteX6" fmla="*/ 1518811 w 16018969"/>
              <a:gd name="connsiteY6" fmla="*/ 8774542 h 8774542"/>
              <a:gd name="connsiteX7" fmla="*/ 3753020 w 16018969"/>
              <a:gd name="connsiteY7" fmla="*/ 7851629 h 8774542"/>
              <a:gd name="connsiteX8" fmla="*/ 15790461 w 16018969"/>
              <a:gd name="connsiteY8" fmla="*/ 7851629 h 8774542"/>
              <a:gd name="connsiteX9" fmla="*/ 16018969 w 16018969"/>
              <a:gd name="connsiteY9" fmla="*/ 7623121 h 8774542"/>
              <a:gd name="connsiteX10" fmla="*/ 16018969 w 16018969"/>
              <a:gd name="connsiteY10" fmla="*/ 228508 h 8774542"/>
              <a:gd name="connsiteX11" fmla="*/ 15790461 w 16018969"/>
              <a:gd name="connsiteY11" fmla="*/ 0 h 87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18969" h="8774542">
                <a:moveTo>
                  <a:pt x="15790461" y="0"/>
                </a:moveTo>
                <a:lnTo>
                  <a:pt x="228508" y="0"/>
                </a:lnTo>
                <a:cubicBezTo>
                  <a:pt x="103353" y="0"/>
                  <a:pt x="0" y="103353"/>
                  <a:pt x="0" y="228508"/>
                </a:cubicBezTo>
                <a:lnTo>
                  <a:pt x="0" y="7623121"/>
                </a:lnTo>
                <a:cubicBezTo>
                  <a:pt x="0" y="7749083"/>
                  <a:pt x="103353" y="7851629"/>
                  <a:pt x="228508" y="7851629"/>
                </a:cubicBezTo>
                <a:lnTo>
                  <a:pt x="1518811" y="7851629"/>
                </a:lnTo>
                <a:lnTo>
                  <a:pt x="1518811" y="8774542"/>
                </a:lnTo>
                <a:lnTo>
                  <a:pt x="3753020" y="7851629"/>
                </a:lnTo>
                <a:lnTo>
                  <a:pt x="15790461" y="7851629"/>
                </a:lnTo>
                <a:cubicBezTo>
                  <a:pt x="15916423" y="7851629"/>
                  <a:pt x="16018969" y="7748275"/>
                  <a:pt x="16018969" y="7623121"/>
                </a:cubicBezTo>
                <a:lnTo>
                  <a:pt x="16018969" y="228508"/>
                </a:lnTo>
                <a:cubicBezTo>
                  <a:pt x="16018969" y="102546"/>
                  <a:pt x="15915616" y="0"/>
                  <a:pt x="15790461" y="0"/>
                </a:cubicBezTo>
                <a:close/>
              </a:path>
            </a:pathLst>
          </a:custGeom>
          <a:gradFill>
            <a:gsLst>
              <a:gs pos="100000">
                <a:srgbClr val="82BB41"/>
              </a:gs>
              <a:gs pos="0">
                <a:srgbClr val="002060"/>
              </a:gs>
              <a:gs pos="33000">
                <a:srgbClr val="5DACE0"/>
              </a:gs>
            </a:gsLst>
            <a:lin ang="10800000" scaled="1"/>
          </a:gradFill>
          <a:ln w="0" cap="flat">
            <a:noFill/>
            <a:prstDash val="solid"/>
            <a:miter/>
          </a:ln>
        </p:spPr>
        <p:txBody>
          <a:bodyPr rtlCol="0" anchor="ctr"/>
          <a:lstStyle/>
          <a:p>
            <a:endParaRPr lang="uk-UA" sz="1080"/>
          </a:p>
        </p:txBody>
      </p:sp>
      <p:sp>
        <p:nvSpPr>
          <p:cNvPr id="2" name="TextBox 1">
            <a:extLst>
              <a:ext uri="{FF2B5EF4-FFF2-40B4-BE49-F238E27FC236}">
                <a16:creationId xmlns:a16="http://schemas.microsoft.com/office/drawing/2014/main" id="{6E1D88D5-E151-4E5C-6B20-C82D1C28F1FE}"/>
              </a:ext>
            </a:extLst>
          </p:cNvPr>
          <p:cNvSpPr txBox="1"/>
          <p:nvPr/>
        </p:nvSpPr>
        <p:spPr>
          <a:xfrm>
            <a:off x="4987120" y="1482848"/>
            <a:ext cx="4886025" cy="830997"/>
          </a:xfrm>
          <a:prstGeom prst="rect">
            <a:avLst/>
          </a:prstGeom>
          <a:noFill/>
        </p:spPr>
        <p:txBody>
          <a:bodyPr wrap="square" rtlCol="0">
            <a:spAutoFit/>
          </a:bodyPr>
          <a:lstStyle/>
          <a:p>
            <a:r>
              <a:rPr lang="en-GB" sz="2400" i="1">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We need an EU Immunisation Strategy because…</a:t>
            </a:r>
          </a:p>
        </p:txBody>
      </p:sp>
      <p:sp>
        <p:nvSpPr>
          <p:cNvPr id="8" name="TextBox 7">
            <a:extLst>
              <a:ext uri="{FF2B5EF4-FFF2-40B4-BE49-F238E27FC236}">
                <a16:creationId xmlns:a16="http://schemas.microsoft.com/office/drawing/2014/main" id="{B450E614-994E-2296-FA1E-10DC3AF15429}"/>
              </a:ext>
            </a:extLst>
          </p:cNvPr>
          <p:cNvSpPr txBox="1"/>
          <p:nvPr/>
        </p:nvSpPr>
        <p:spPr>
          <a:xfrm>
            <a:off x="4987120" y="4672303"/>
            <a:ext cx="6179867" cy="781752"/>
          </a:xfrm>
          <a:prstGeom prst="rect">
            <a:avLst/>
          </a:prstGeom>
          <a:noFill/>
        </p:spPr>
        <p:txBody>
          <a:bodyPr wrap="square">
            <a:spAutoFit/>
          </a:bodyPr>
          <a:lstStyle/>
          <a:p>
            <a:r>
              <a:rPr lang="en-GB" sz="2240" i="1">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John Smith</a:t>
            </a:r>
          </a:p>
          <a:p>
            <a:r>
              <a:rPr lang="en-GB" sz="2240" i="1">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Title, Organisation</a:t>
            </a:r>
            <a:endParaRPr lang="en-BE" sz="2240" i="1">
              <a:latin typeface="Red Hat Display" panose="02010303040201060303" pitchFamily="2" charset="0"/>
              <a:ea typeface="Red Hat Display" panose="02010303040201060303" pitchFamily="2" charset="0"/>
              <a:cs typeface="Red Hat Display" panose="02010303040201060303" pitchFamily="2" charset="0"/>
            </a:endParaRPr>
          </a:p>
        </p:txBody>
      </p:sp>
      <p:cxnSp>
        <p:nvCxnSpPr>
          <p:cNvPr id="9" name="Straight Connector 8">
            <a:extLst>
              <a:ext uri="{FF2B5EF4-FFF2-40B4-BE49-F238E27FC236}">
                <a16:creationId xmlns:a16="http://schemas.microsoft.com/office/drawing/2014/main" id="{2E140D8B-6059-368B-6D39-47AE9F0BF15E}"/>
              </a:ext>
            </a:extLst>
          </p:cNvPr>
          <p:cNvCxnSpPr/>
          <p:nvPr/>
        </p:nvCxnSpPr>
        <p:spPr>
          <a:xfrm>
            <a:off x="5094877" y="4418910"/>
            <a:ext cx="50225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94AF6931-21EC-8373-8831-9089C240DF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0009" y="6172653"/>
            <a:ext cx="3623310" cy="268605"/>
          </a:xfrm>
          <a:prstGeom prst="rect">
            <a:avLst/>
          </a:prstGeom>
        </p:spPr>
      </p:pic>
      <p:sp>
        <p:nvSpPr>
          <p:cNvPr id="16" name="Freeform: Shape 15">
            <a:extLst>
              <a:ext uri="{FF2B5EF4-FFF2-40B4-BE49-F238E27FC236}">
                <a16:creationId xmlns:a16="http://schemas.microsoft.com/office/drawing/2014/main" id="{37111FEA-2E73-3AF9-51D7-D1ACF4D1DB36}"/>
              </a:ext>
            </a:extLst>
          </p:cNvPr>
          <p:cNvSpPr/>
          <p:nvPr/>
        </p:nvSpPr>
        <p:spPr>
          <a:xfrm>
            <a:off x="4065190" y="1006222"/>
            <a:ext cx="856259" cy="558825"/>
          </a:xfrm>
          <a:custGeom>
            <a:avLst/>
            <a:gdLst>
              <a:gd name="connsiteX0" fmla="*/ 564166 w 1077087"/>
              <a:gd name="connsiteY0" fmla="*/ 0 h 702945"/>
              <a:gd name="connsiteX1" fmla="*/ 379476 w 1077087"/>
              <a:gd name="connsiteY1" fmla="*/ 702945 h 702945"/>
              <a:gd name="connsiteX2" fmla="*/ 0 w 1077087"/>
              <a:gd name="connsiteY2" fmla="*/ 702945 h 702945"/>
              <a:gd name="connsiteX3" fmla="*/ 286131 w 1077087"/>
              <a:gd name="connsiteY3" fmla="*/ 0 h 702945"/>
              <a:gd name="connsiteX4" fmla="*/ 564166 w 1077087"/>
              <a:gd name="connsiteY4" fmla="*/ 0 h 702945"/>
              <a:gd name="connsiteX5" fmla="*/ 1077087 w 1077087"/>
              <a:gd name="connsiteY5" fmla="*/ 0 h 702945"/>
              <a:gd name="connsiteX6" fmla="*/ 892778 w 1077087"/>
              <a:gd name="connsiteY6" fmla="*/ 702945 h 702945"/>
              <a:gd name="connsiteX7" fmla="*/ 513302 w 1077087"/>
              <a:gd name="connsiteY7" fmla="*/ 702945 h 702945"/>
              <a:gd name="connsiteX8" fmla="*/ 799052 w 1077087"/>
              <a:gd name="connsiteY8" fmla="*/ 0 h 702945"/>
              <a:gd name="connsiteX9" fmla="*/ 1077087 w 1077087"/>
              <a:gd name="connsiteY9" fmla="*/ 0 h 70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087" h="702945">
                <a:moveTo>
                  <a:pt x="564166" y="0"/>
                </a:moveTo>
                <a:lnTo>
                  <a:pt x="379476" y="702945"/>
                </a:lnTo>
                <a:lnTo>
                  <a:pt x="0" y="702945"/>
                </a:lnTo>
                <a:lnTo>
                  <a:pt x="286131" y="0"/>
                </a:lnTo>
                <a:lnTo>
                  <a:pt x="564166" y="0"/>
                </a:lnTo>
                <a:close/>
                <a:moveTo>
                  <a:pt x="1077087" y="0"/>
                </a:moveTo>
                <a:lnTo>
                  <a:pt x="892778" y="702945"/>
                </a:lnTo>
                <a:lnTo>
                  <a:pt x="513302" y="702945"/>
                </a:lnTo>
                <a:lnTo>
                  <a:pt x="799052" y="0"/>
                </a:lnTo>
                <a:lnTo>
                  <a:pt x="1077087" y="0"/>
                </a:lnTo>
                <a:close/>
              </a:path>
            </a:pathLst>
          </a:custGeom>
          <a:solidFill>
            <a:srgbClr val="FFFFFF">
              <a:alpha val="65000"/>
            </a:srgbClr>
          </a:solidFill>
          <a:ln w="0" cap="flat">
            <a:noFill/>
            <a:prstDash val="solid"/>
            <a:miter/>
          </a:ln>
        </p:spPr>
        <p:txBody>
          <a:bodyPr rtlCol="0" anchor="ctr"/>
          <a:lstStyle/>
          <a:p>
            <a:endParaRPr lang="uk-UA" sz="1080"/>
          </a:p>
        </p:txBody>
      </p:sp>
      <p:sp>
        <p:nvSpPr>
          <p:cNvPr id="18" name="Oval 17">
            <a:extLst>
              <a:ext uri="{FF2B5EF4-FFF2-40B4-BE49-F238E27FC236}">
                <a16:creationId xmlns:a16="http://schemas.microsoft.com/office/drawing/2014/main" id="{EC32DCAE-7E74-0B1A-F488-6B749859AB33}"/>
              </a:ext>
            </a:extLst>
          </p:cNvPr>
          <p:cNvSpPr/>
          <p:nvPr/>
        </p:nvSpPr>
        <p:spPr>
          <a:xfrm>
            <a:off x="-483819" y="925286"/>
            <a:ext cx="4491990" cy="449199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080"/>
          </a:p>
        </p:txBody>
      </p:sp>
      <p:sp>
        <p:nvSpPr>
          <p:cNvPr id="19" name="Oval 18">
            <a:extLst>
              <a:ext uri="{FF2B5EF4-FFF2-40B4-BE49-F238E27FC236}">
                <a16:creationId xmlns:a16="http://schemas.microsoft.com/office/drawing/2014/main" id="{B76B033C-150C-DBFD-DF0F-70FB8FE5C989}"/>
              </a:ext>
            </a:extLst>
          </p:cNvPr>
          <p:cNvSpPr/>
          <p:nvPr/>
        </p:nvSpPr>
        <p:spPr>
          <a:xfrm>
            <a:off x="-243055" y="1166051"/>
            <a:ext cx="4010461" cy="4010460"/>
          </a:xfrm>
          <a:prstGeom prst="ellipse">
            <a:avLst/>
          </a:prstGeom>
          <a:noFill/>
          <a:ln>
            <a:solidFill>
              <a:srgbClr val="7EBE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080"/>
          </a:p>
        </p:txBody>
      </p:sp>
      <p:pic>
        <p:nvPicPr>
          <p:cNvPr id="10" name="Picture 9" descr="A person in a suit&#10;&#10;Description automatically generated">
            <a:extLst>
              <a:ext uri="{FF2B5EF4-FFF2-40B4-BE49-F238E27FC236}">
                <a16:creationId xmlns:a16="http://schemas.microsoft.com/office/drawing/2014/main" id="{A3ED9E47-B1D3-8D3C-CEA7-6E552DD4D6C8}"/>
              </a:ext>
            </a:extLst>
          </p:cNvPr>
          <p:cNvPicPr>
            <a:picLocks noChangeAspect="1"/>
          </p:cNvPicPr>
          <p:nvPr/>
        </p:nvPicPr>
        <p:blipFill rotWithShape="1">
          <a:blip r:embed="rId4"/>
          <a:srcRect l="32024" t="5532" r="34935" b="66415"/>
          <a:stretch/>
        </p:blipFill>
        <p:spPr>
          <a:xfrm flipH="1">
            <a:off x="477" y="1396844"/>
            <a:ext cx="3523399" cy="3548875"/>
          </a:xfrm>
          <a:prstGeom prst="ellipse">
            <a:avLst/>
          </a:prstGeom>
          <a:noFill/>
          <a:ln w="88900">
            <a:noFill/>
          </a:ln>
        </p:spPr>
      </p:pic>
      <p:pic>
        <p:nvPicPr>
          <p:cNvPr id="21" name="Graphic 20">
            <a:extLst>
              <a:ext uri="{FF2B5EF4-FFF2-40B4-BE49-F238E27FC236}">
                <a16:creationId xmlns:a16="http://schemas.microsoft.com/office/drawing/2014/main" id="{67DB6E7F-6443-9606-D64A-729F9E6FF0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4324" y="7288160"/>
            <a:ext cx="1577340" cy="251460"/>
          </a:xfrm>
          <a:prstGeom prst="rect">
            <a:avLst/>
          </a:prstGeom>
        </p:spPr>
      </p:pic>
    </p:spTree>
    <p:extLst>
      <p:ext uri="{BB962C8B-B14F-4D97-AF65-F5344CB8AC3E}">
        <p14:creationId xmlns:p14="http://schemas.microsoft.com/office/powerpoint/2010/main" val="3746220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E1E672-3616-C817-5DD3-03146427BAEB}"/>
              </a:ext>
            </a:extLst>
          </p:cNvPr>
          <p:cNvSpPr>
            <a:spLocks noGrp="1"/>
          </p:cNvSpPr>
          <p:nvPr>
            <p:ph type="title"/>
          </p:nvPr>
        </p:nvSpPr>
        <p:spPr/>
        <p:txBody>
          <a:bodyPr>
            <a:normAutofit/>
          </a:bodyPr>
          <a:lstStyle/>
          <a:p>
            <a:r>
              <a:rPr lang="en-US" sz="6400" dirty="0"/>
              <a:t>Introduction</a:t>
            </a:r>
            <a:endParaRPr lang="en-BE" sz="6400" dirty="0"/>
          </a:p>
        </p:txBody>
      </p:sp>
    </p:spTree>
    <p:extLst>
      <p:ext uri="{BB962C8B-B14F-4D97-AF65-F5344CB8AC3E}">
        <p14:creationId xmlns:p14="http://schemas.microsoft.com/office/powerpoint/2010/main" val="4928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ADBBA-310B-B3DA-FFB8-7C5A816A9638}"/>
              </a:ext>
            </a:extLst>
          </p:cNvPr>
          <p:cNvSpPr>
            <a:spLocks noGrp="1"/>
          </p:cNvSpPr>
          <p:nvPr>
            <p:ph type="title"/>
          </p:nvPr>
        </p:nvSpPr>
        <p:spPr/>
        <p:txBody>
          <a:bodyPr/>
          <a:lstStyle/>
          <a:p>
            <a:r>
              <a:rPr lang="en-GB" dirty="0"/>
              <a:t>Towards an EU Immunisation Strategy</a:t>
            </a:r>
            <a:endParaRPr lang="en-BE" dirty="0"/>
          </a:p>
        </p:txBody>
      </p:sp>
      <p:sp>
        <p:nvSpPr>
          <p:cNvPr id="7" name="Content Placeholder 4">
            <a:extLst>
              <a:ext uri="{FF2B5EF4-FFF2-40B4-BE49-F238E27FC236}">
                <a16:creationId xmlns:a16="http://schemas.microsoft.com/office/drawing/2014/main" id="{A646C918-9C6E-8798-3D56-C552CCCD02B7}"/>
              </a:ext>
            </a:extLst>
          </p:cNvPr>
          <p:cNvSpPr>
            <a:spLocks noGrp="1"/>
          </p:cNvSpPr>
          <p:nvPr>
            <p:ph idx="1"/>
          </p:nvPr>
        </p:nvSpPr>
        <p:spPr>
          <a:xfrm>
            <a:off x="681038" y="1825624"/>
            <a:ext cx="6902610" cy="4441619"/>
          </a:xfrm>
        </p:spPr>
        <p:txBody>
          <a:bodyPr>
            <a:normAutofit/>
          </a:bodyPr>
          <a:lstStyle/>
          <a:p>
            <a:pPr marL="0" indent="0">
              <a:buNone/>
            </a:pPr>
            <a:r>
              <a:rPr lang="en-US" sz="1800" dirty="0"/>
              <a:t>Through its EU elections campaign, Vaccines Europe aims to </a:t>
            </a:r>
            <a:r>
              <a:rPr lang="en-US" sz="1800" b="1" dirty="0"/>
              <a:t>ensure that </a:t>
            </a:r>
            <a:r>
              <a:rPr lang="en-US" sz="1800" b="1" dirty="0" err="1"/>
              <a:t>immunisation</a:t>
            </a:r>
            <a:r>
              <a:rPr lang="en-US" sz="1800" b="1" dirty="0"/>
              <a:t> is </a:t>
            </a:r>
            <a:r>
              <a:rPr lang="en-US" sz="1800" b="1" dirty="0" err="1"/>
              <a:t>prioritised</a:t>
            </a:r>
            <a:r>
              <a:rPr lang="en-US" sz="1800" b="1" dirty="0"/>
              <a:t> as a key public health priority </a:t>
            </a:r>
            <a:r>
              <a:rPr lang="en-US" sz="1800" dirty="0"/>
              <a:t>in the next mandate. </a:t>
            </a:r>
          </a:p>
          <a:p>
            <a:pPr marL="0" indent="0">
              <a:buNone/>
            </a:pPr>
            <a:r>
              <a:rPr lang="en-US" sz="1800" dirty="0"/>
              <a:t>At the core of the campaign, our </a:t>
            </a:r>
            <a:r>
              <a:rPr lang="en-US" sz="1800" b="1" dirty="0"/>
              <a:t>manifesto</a:t>
            </a:r>
            <a:r>
              <a:rPr lang="en-US" sz="1800" dirty="0"/>
              <a:t> outlines our key policy priorities for the 2024-2029 mandate in detail, outlining how an EU </a:t>
            </a:r>
            <a:r>
              <a:rPr lang="en-US" sz="1800" dirty="0" err="1"/>
              <a:t>Immunisation</a:t>
            </a:r>
            <a:r>
              <a:rPr lang="en-US" sz="1800" dirty="0"/>
              <a:t> Strategy can help build an innovative, healthy and prosperous Europe.</a:t>
            </a:r>
          </a:p>
          <a:p>
            <a:pPr marL="0" indent="0">
              <a:buNone/>
            </a:pPr>
            <a:r>
              <a:rPr lang="en-US" sz="1800" b="1" dirty="0">
                <a:solidFill>
                  <a:schemeClr val="accent2"/>
                </a:solidFill>
              </a:rPr>
              <a:t>We invite our partners, interested civil society </a:t>
            </a:r>
            <a:r>
              <a:rPr lang="en-US" sz="1800" b="1" dirty="0" err="1">
                <a:solidFill>
                  <a:schemeClr val="accent2"/>
                </a:solidFill>
              </a:rPr>
              <a:t>organisations</a:t>
            </a:r>
            <a:r>
              <a:rPr lang="en-US" sz="1800" b="1" dirty="0">
                <a:solidFill>
                  <a:schemeClr val="accent2"/>
                </a:solidFill>
              </a:rPr>
              <a:t>, policymakers and individual supporters to get involved in the campaign. </a:t>
            </a:r>
          </a:p>
          <a:p>
            <a:pPr marL="0" indent="0">
              <a:buNone/>
            </a:pPr>
            <a:r>
              <a:rPr lang="en-US" sz="1800" dirty="0"/>
              <a:t>In this deck, you will find a list of concrete suggestions on how you/your </a:t>
            </a:r>
            <a:r>
              <a:rPr lang="en-US" sz="1800" dirty="0" err="1"/>
              <a:t>organisation</a:t>
            </a:r>
            <a:r>
              <a:rPr lang="en-US" sz="1800" dirty="0"/>
              <a:t> can contribute to making the EU </a:t>
            </a:r>
            <a:r>
              <a:rPr lang="en-US" sz="1800" dirty="0" err="1"/>
              <a:t>Immunisation</a:t>
            </a:r>
            <a:r>
              <a:rPr lang="en-US" sz="1800" dirty="0"/>
              <a:t> Strategy a reality.</a:t>
            </a:r>
          </a:p>
          <a:p>
            <a:pPr marL="0" indent="0">
              <a:buNone/>
            </a:pPr>
            <a:r>
              <a:rPr lang="en-US" sz="1800" dirty="0"/>
              <a:t>For any questions, please contact </a:t>
            </a:r>
            <a:r>
              <a:rPr lang="en-US" sz="1800" dirty="0">
                <a:hlinkClick r:id="rId2"/>
              </a:rPr>
              <a:t>laurent.louette@vaccineseurope.eu</a:t>
            </a:r>
            <a:r>
              <a:rPr lang="en-US" sz="1800" dirty="0"/>
              <a:t>. </a:t>
            </a:r>
          </a:p>
          <a:p>
            <a:pPr marL="0" indent="0">
              <a:buNone/>
            </a:pPr>
            <a:endParaRPr lang="en-US" sz="1800" dirty="0"/>
          </a:p>
          <a:p>
            <a:pPr marL="0" indent="0">
              <a:buNone/>
            </a:pPr>
            <a:endParaRPr lang="en-GB" sz="2400" dirty="0"/>
          </a:p>
        </p:txBody>
      </p:sp>
      <p:pic>
        <p:nvPicPr>
          <p:cNvPr id="8" name="Picture 7" descr="A white square with blue and green graphics&#10;&#10;Description automatically generated">
            <a:extLst>
              <a:ext uri="{FF2B5EF4-FFF2-40B4-BE49-F238E27FC236}">
                <a16:creationId xmlns:a16="http://schemas.microsoft.com/office/drawing/2014/main" id="{275B123A-D795-7EC3-D8FF-A8A5B52290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074" y="1825624"/>
            <a:ext cx="3859735" cy="3827249"/>
          </a:xfrm>
          <a:prstGeom prst="rect">
            <a:avLst/>
          </a:prstGeom>
          <a:noFill/>
          <a:ln>
            <a:noFill/>
          </a:ln>
        </p:spPr>
      </p:pic>
    </p:spTree>
    <p:extLst>
      <p:ext uri="{BB962C8B-B14F-4D97-AF65-F5344CB8AC3E}">
        <p14:creationId xmlns:p14="http://schemas.microsoft.com/office/powerpoint/2010/main" val="12834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9D56B-E183-72F5-B6BC-474A8188FC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B0E98D-ECDD-A09F-1DDE-229DD364FF74}"/>
              </a:ext>
            </a:extLst>
          </p:cNvPr>
          <p:cNvSpPr>
            <a:spLocks noGrp="1"/>
          </p:cNvSpPr>
          <p:nvPr>
            <p:ph type="title"/>
          </p:nvPr>
        </p:nvSpPr>
        <p:spPr/>
        <p:txBody>
          <a:bodyPr/>
          <a:lstStyle/>
          <a:p>
            <a:r>
              <a:rPr lang="en-GB" dirty="0"/>
              <a:t>How you can support</a:t>
            </a:r>
            <a:endParaRPr lang="en-BE" dirty="0"/>
          </a:p>
        </p:txBody>
      </p:sp>
      <p:graphicFrame>
        <p:nvGraphicFramePr>
          <p:cNvPr id="5" name="Content Placeholder 1">
            <a:extLst>
              <a:ext uri="{FF2B5EF4-FFF2-40B4-BE49-F238E27FC236}">
                <a16:creationId xmlns:a16="http://schemas.microsoft.com/office/drawing/2014/main" id="{27FF4A85-1430-6803-E1F0-57E90558951C}"/>
              </a:ext>
            </a:extLst>
          </p:cNvPr>
          <p:cNvGraphicFramePr>
            <a:graphicFrameLocks noGrp="1"/>
          </p:cNvGraphicFramePr>
          <p:nvPr>
            <p:ph idx="1"/>
            <p:extLst>
              <p:ext uri="{D42A27DB-BD31-4B8C-83A1-F6EECF244321}">
                <p14:modId xmlns:p14="http://schemas.microsoft.com/office/powerpoint/2010/main" val="1662402857"/>
              </p:ext>
            </p:extLst>
          </p:nvPr>
        </p:nvGraphicFramePr>
        <p:xfrm>
          <a:off x="-1143000" y="1914525"/>
          <a:ext cx="14477999" cy="38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Marketing with solid fill">
            <a:extLst>
              <a:ext uri="{FF2B5EF4-FFF2-40B4-BE49-F238E27FC236}">
                <a16:creationId xmlns:a16="http://schemas.microsoft.com/office/drawing/2014/main" id="{CC16EFD4-04DF-72FA-DFBC-C2B9EA551E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14999" y="1143771"/>
            <a:ext cx="762000" cy="762000"/>
          </a:xfrm>
          <a:prstGeom prst="rect">
            <a:avLst/>
          </a:prstGeom>
        </p:spPr>
      </p:pic>
      <p:pic>
        <p:nvPicPr>
          <p:cNvPr id="9" name="Graphic 8" descr="Cheers with solid fill">
            <a:extLst>
              <a:ext uri="{FF2B5EF4-FFF2-40B4-BE49-F238E27FC236}">
                <a16:creationId xmlns:a16="http://schemas.microsoft.com/office/drawing/2014/main" id="{2CEFB950-71B3-1159-233E-603658C93B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67723" y="1177109"/>
            <a:ext cx="695325" cy="695325"/>
          </a:xfrm>
          <a:prstGeom prst="rect">
            <a:avLst/>
          </a:prstGeom>
        </p:spPr>
      </p:pic>
      <p:pic>
        <p:nvPicPr>
          <p:cNvPr id="10" name="Graphic 9" descr="Acquisition with solid fill">
            <a:extLst>
              <a:ext uri="{FF2B5EF4-FFF2-40B4-BE49-F238E27FC236}">
                <a16:creationId xmlns:a16="http://schemas.microsoft.com/office/drawing/2014/main" id="{E3EF3768-80CC-F63B-A2D5-CE60D8EC70E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60041" y="1067571"/>
            <a:ext cx="914400" cy="914400"/>
          </a:xfrm>
          <a:prstGeom prst="rect">
            <a:avLst/>
          </a:prstGeom>
        </p:spPr>
      </p:pic>
    </p:spTree>
    <p:extLst>
      <p:ext uri="{BB962C8B-B14F-4D97-AF65-F5344CB8AC3E}">
        <p14:creationId xmlns:p14="http://schemas.microsoft.com/office/powerpoint/2010/main" val="167467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05E73-38DB-4DD4-08EC-93A6D0E6EE1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0369E2-AC9A-D6F2-1737-8B8A30E5B5AD}"/>
              </a:ext>
            </a:extLst>
          </p:cNvPr>
          <p:cNvSpPr>
            <a:spLocks noGrp="1"/>
          </p:cNvSpPr>
          <p:nvPr>
            <p:ph type="title"/>
          </p:nvPr>
        </p:nvSpPr>
        <p:spPr/>
        <p:txBody>
          <a:bodyPr/>
          <a:lstStyle/>
          <a:p>
            <a:r>
              <a:rPr lang="en-GB" dirty="0"/>
              <a:t>In this deck</a:t>
            </a:r>
            <a:endParaRPr lang="en-BE" dirty="0"/>
          </a:p>
        </p:txBody>
      </p:sp>
      <p:graphicFrame>
        <p:nvGraphicFramePr>
          <p:cNvPr id="7" name="Diagram 6">
            <a:extLst>
              <a:ext uri="{FF2B5EF4-FFF2-40B4-BE49-F238E27FC236}">
                <a16:creationId xmlns:a16="http://schemas.microsoft.com/office/drawing/2014/main" id="{55579744-1FDB-37ED-5520-3981D350EF13}"/>
              </a:ext>
            </a:extLst>
          </p:cNvPr>
          <p:cNvGraphicFramePr/>
          <p:nvPr>
            <p:extLst>
              <p:ext uri="{D42A27DB-BD31-4B8C-83A1-F6EECF244321}">
                <p14:modId xmlns:p14="http://schemas.microsoft.com/office/powerpoint/2010/main" val="1930729010"/>
              </p:ext>
            </p:extLst>
          </p:nvPr>
        </p:nvGraphicFramePr>
        <p:xfrm>
          <a:off x="979577" y="1211372"/>
          <a:ext cx="8128000" cy="4608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Chat outline">
            <a:extLst>
              <a:ext uri="{FF2B5EF4-FFF2-40B4-BE49-F238E27FC236}">
                <a16:creationId xmlns:a16="http://schemas.microsoft.com/office/drawing/2014/main" id="{E63A3738-BFB9-1A48-D6D4-71283AA64E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8638" y="1650510"/>
            <a:ext cx="914400" cy="914400"/>
          </a:xfrm>
          <a:prstGeom prst="rect">
            <a:avLst/>
          </a:prstGeom>
        </p:spPr>
      </p:pic>
      <p:pic>
        <p:nvPicPr>
          <p:cNvPr id="12" name="Graphic 11" descr="Megaphone outline">
            <a:extLst>
              <a:ext uri="{FF2B5EF4-FFF2-40B4-BE49-F238E27FC236}">
                <a16:creationId xmlns:a16="http://schemas.microsoft.com/office/drawing/2014/main" id="{77ACEEBC-00A8-811B-7BFE-176B67F712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93476" y="4451779"/>
            <a:ext cx="829562" cy="829562"/>
          </a:xfrm>
          <a:prstGeom prst="rect">
            <a:avLst/>
          </a:prstGeom>
        </p:spPr>
      </p:pic>
      <p:pic>
        <p:nvPicPr>
          <p:cNvPr id="14" name="Graphic 13" descr="Daily calendar with solid fill">
            <a:extLst>
              <a:ext uri="{FF2B5EF4-FFF2-40B4-BE49-F238E27FC236}">
                <a16:creationId xmlns:a16="http://schemas.microsoft.com/office/drawing/2014/main" id="{C9FB7BB1-8D25-325E-B5FA-8BCCD8F32B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01830" y="3040085"/>
            <a:ext cx="914400" cy="914400"/>
          </a:xfrm>
          <a:prstGeom prst="rect">
            <a:avLst/>
          </a:prstGeom>
        </p:spPr>
      </p:pic>
    </p:spTree>
    <p:extLst>
      <p:ext uri="{BB962C8B-B14F-4D97-AF65-F5344CB8AC3E}">
        <p14:creationId xmlns:p14="http://schemas.microsoft.com/office/powerpoint/2010/main" val="189989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BCA6A-6C8A-E8EB-87AB-E1A6B3AE6CB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7B0FB3A-13D6-6779-3A7E-316866E5E387}"/>
              </a:ext>
            </a:extLst>
          </p:cNvPr>
          <p:cNvSpPr>
            <a:spLocks noGrp="1"/>
          </p:cNvSpPr>
          <p:nvPr>
            <p:ph type="title"/>
          </p:nvPr>
        </p:nvSpPr>
        <p:spPr/>
        <p:txBody>
          <a:bodyPr>
            <a:normAutofit/>
          </a:bodyPr>
          <a:lstStyle/>
          <a:p>
            <a:r>
              <a:rPr lang="en-US" sz="6400" dirty="0"/>
              <a:t>Key messages</a:t>
            </a:r>
            <a:endParaRPr lang="en-BE" sz="6400" dirty="0"/>
          </a:p>
        </p:txBody>
      </p:sp>
    </p:spTree>
    <p:extLst>
      <p:ext uri="{BB962C8B-B14F-4D97-AF65-F5344CB8AC3E}">
        <p14:creationId xmlns:p14="http://schemas.microsoft.com/office/powerpoint/2010/main" val="294618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C6AAF-17DB-2201-00BE-6DE1382C74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B61647-40A6-F41F-614F-DD11BEB444C8}"/>
              </a:ext>
            </a:extLst>
          </p:cNvPr>
          <p:cNvSpPr>
            <a:spLocks noGrp="1"/>
          </p:cNvSpPr>
          <p:nvPr>
            <p:ph type="title"/>
          </p:nvPr>
        </p:nvSpPr>
        <p:spPr/>
        <p:txBody>
          <a:bodyPr/>
          <a:lstStyle/>
          <a:p>
            <a:r>
              <a:rPr lang="en-GB" dirty="0"/>
              <a:t>Overarching messages</a:t>
            </a:r>
            <a:endParaRPr lang="en-BE" dirty="0"/>
          </a:p>
        </p:txBody>
      </p:sp>
      <p:graphicFrame>
        <p:nvGraphicFramePr>
          <p:cNvPr id="2" name="Content Placeholder 6">
            <a:extLst>
              <a:ext uri="{FF2B5EF4-FFF2-40B4-BE49-F238E27FC236}">
                <a16:creationId xmlns:a16="http://schemas.microsoft.com/office/drawing/2014/main" id="{D763DA14-2ACE-289C-E4A9-1CE55AB7C508}"/>
              </a:ext>
            </a:extLst>
          </p:cNvPr>
          <p:cNvGraphicFramePr>
            <a:graphicFrameLocks noGrp="1"/>
          </p:cNvGraphicFramePr>
          <p:nvPr>
            <p:ph idx="1"/>
            <p:extLst>
              <p:ext uri="{D42A27DB-BD31-4B8C-83A1-F6EECF244321}">
                <p14:modId xmlns:p14="http://schemas.microsoft.com/office/powerpoint/2010/main" val="807076606"/>
              </p:ext>
            </p:extLst>
          </p:nvPr>
        </p:nvGraphicFramePr>
        <p:xfrm>
          <a:off x="493190" y="1421764"/>
          <a:ext cx="11165410" cy="4108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8141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28EC3-817C-1636-2856-0827110A60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F99D87F-7F2A-C71C-1AF7-193D0D915167}"/>
              </a:ext>
            </a:extLst>
          </p:cNvPr>
          <p:cNvSpPr>
            <a:spLocks noGrp="1"/>
          </p:cNvSpPr>
          <p:nvPr>
            <p:ph type="title"/>
          </p:nvPr>
        </p:nvSpPr>
        <p:spPr/>
        <p:txBody>
          <a:bodyPr/>
          <a:lstStyle/>
          <a:p>
            <a:r>
              <a:rPr lang="en-GB" dirty="0"/>
              <a:t>Policy asks</a:t>
            </a:r>
            <a:endParaRPr lang="en-BE" dirty="0"/>
          </a:p>
        </p:txBody>
      </p:sp>
      <p:sp>
        <p:nvSpPr>
          <p:cNvPr id="6" name="TextBox 5">
            <a:extLst>
              <a:ext uri="{FF2B5EF4-FFF2-40B4-BE49-F238E27FC236}">
                <a16:creationId xmlns:a16="http://schemas.microsoft.com/office/drawing/2014/main" id="{65A95CBB-C5AB-B962-D8FA-9584EA33AC0A}"/>
              </a:ext>
            </a:extLst>
          </p:cNvPr>
          <p:cNvSpPr txBox="1"/>
          <p:nvPr/>
        </p:nvSpPr>
        <p:spPr>
          <a:xfrm>
            <a:off x="617467" y="1316669"/>
            <a:ext cx="10893495" cy="646331"/>
          </a:xfrm>
          <a:prstGeom prst="rect">
            <a:avLst/>
          </a:prstGeom>
          <a:noFill/>
        </p:spPr>
        <p:txBody>
          <a:bodyPr wrap="square">
            <a:spAutoFit/>
          </a:bodyPr>
          <a:lstStyle/>
          <a:p>
            <a:pPr lvl="0" algn="ctr"/>
            <a:r>
              <a:rPr lang="en-US" b="0"/>
              <a:t>We call on EU policymakers to put in place an </a:t>
            </a:r>
            <a:r>
              <a:rPr lang="en-US" b="1"/>
              <a:t>EU </a:t>
            </a:r>
            <a:r>
              <a:rPr lang="en-US" b="1" err="1"/>
              <a:t>Immunisation</a:t>
            </a:r>
            <a:r>
              <a:rPr lang="en-US" b="1"/>
              <a:t> Strategy</a:t>
            </a:r>
            <a:r>
              <a:rPr lang="en-US" b="0"/>
              <a:t>, building on the following three pillars to build a Europe that is innovative, healthy and prosperous:</a:t>
            </a:r>
            <a:endParaRPr lang="en-GB"/>
          </a:p>
        </p:txBody>
      </p:sp>
      <p:grpSp>
        <p:nvGrpSpPr>
          <p:cNvPr id="7" name="Group 6">
            <a:extLst>
              <a:ext uri="{FF2B5EF4-FFF2-40B4-BE49-F238E27FC236}">
                <a16:creationId xmlns:a16="http://schemas.microsoft.com/office/drawing/2014/main" id="{D8E25EB0-AD96-B6D4-E206-04EBC3F02DE3}"/>
              </a:ext>
            </a:extLst>
          </p:cNvPr>
          <p:cNvGrpSpPr/>
          <p:nvPr/>
        </p:nvGrpSpPr>
        <p:grpSpPr>
          <a:xfrm>
            <a:off x="883413" y="2174753"/>
            <a:ext cx="2731975" cy="390135"/>
            <a:chOff x="2762044" y="0"/>
            <a:chExt cx="2731975" cy="681632"/>
          </a:xfrm>
        </p:grpSpPr>
        <p:sp>
          <p:nvSpPr>
            <p:cNvPr id="8" name="Rectangle: Rounded Corners 7">
              <a:extLst>
                <a:ext uri="{FF2B5EF4-FFF2-40B4-BE49-F238E27FC236}">
                  <a16:creationId xmlns:a16="http://schemas.microsoft.com/office/drawing/2014/main" id="{48A30782-F95B-F394-732D-0C23E76D941A}"/>
                </a:ext>
              </a:extLst>
            </p:cNvPr>
            <p:cNvSpPr/>
            <p:nvPr/>
          </p:nvSpPr>
          <p:spPr>
            <a:xfrm>
              <a:off x="2767488" y="0"/>
              <a:ext cx="2726531" cy="68163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BE"/>
            </a:p>
          </p:txBody>
        </p:sp>
        <p:sp>
          <p:nvSpPr>
            <p:cNvPr id="9" name="Rectangle: Rounded Corners 4">
              <a:extLst>
                <a:ext uri="{FF2B5EF4-FFF2-40B4-BE49-F238E27FC236}">
                  <a16:creationId xmlns:a16="http://schemas.microsoft.com/office/drawing/2014/main" id="{2271C340-76D7-367C-9D44-05F0AA1C20D4}"/>
                </a:ext>
              </a:extLst>
            </p:cNvPr>
            <p:cNvSpPr txBox="1"/>
            <p:nvPr/>
          </p:nvSpPr>
          <p:spPr>
            <a:xfrm>
              <a:off x="2762044" y="154810"/>
              <a:ext cx="2686603" cy="3787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kern="1200"/>
                <a:t>Innovative</a:t>
              </a:r>
              <a:endParaRPr lang="en-GB" sz="2000" kern="1200"/>
            </a:p>
          </p:txBody>
        </p:sp>
      </p:grpSp>
      <p:sp>
        <p:nvSpPr>
          <p:cNvPr id="10" name="Arrow: Right 9">
            <a:extLst>
              <a:ext uri="{FF2B5EF4-FFF2-40B4-BE49-F238E27FC236}">
                <a16:creationId xmlns:a16="http://schemas.microsoft.com/office/drawing/2014/main" id="{FB8C6050-93E0-C774-8DD1-5243454F71E5}"/>
              </a:ext>
            </a:extLst>
          </p:cNvPr>
          <p:cNvSpPr/>
          <p:nvPr/>
        </p:nvSpPr>
        <p:spPr>
          <a:xfrm rot="5400000">
            <a:off x="2192480" y="2588233"/>
            <a:ext cx="119285" cy="119285"/>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BE"/>
          </a:p>
        </p:txBody>
      </p:sp>
      <p:grpSp>
        <p:nvGrpSpPr>
          <p:cNvPr id="11" name="Group 10">
            <a:extLst>
              <a:ext uri="{FF2B5EF4-FFF2-40B4-BE49-F238E27FC236}">
                <a16:creationId xmlns:a16="http://schemas.microsoft.com/office/drawing/2014/main" id="{BAF272D8-58B9-52DF-CD97-1BFCA50F7C3A}"/>
              </a:ext>
            </a:extLst>
          </p:cNvPr>
          <p:cNvGrpSpPr/>
          <p:nvPr/>
        </p:nvGrpSpPr>
        <p:grpSpPr>
          <a:xfrm>
            <a:off x="862988" y="2719065"/>
            <a:ext cx="2789499" cy="1647255"/>
            <a:chOff x="2767488" y="920204"/>
            <a:chExt cx="2726531" cy="681632"/>
          </a:xfrm>
        </p:grpSpPr>
        <p:sp>
          <p:nvSpPr>
            <p:cNvPr id="12" name="Rectangle: Rounded Corners 11">
              <a:extLst>
                <a:ext uri="{FF2B5EF4-FFF2-40B4-BE49-F238E27FC236}">
                  <a16:creationId xmlns:a16="http://schemas.microsoft.com/office/drawing/2014/main" id="{C74F9403-6DEE-BDD8-385F-1F7CAE44849D}"/>
                </a:ext>
              </a:extLst>
            </p:cNvPr>
            <p:cNvSpPr/>
            <p:nvPr/>
          </p:nvSpPr>
          <p:spPr>
            <a:xfrm>
              <a:off x="2767488" y="920204"/>
              <a:ext cx="2726531" cy="681632"/>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BE"/>
            </a:p>
          </p:txBody>
        </p:sp>
        <p:sp>
          <p:nvSpPr>
            <p:cNvPr id="13" name="Rectangle: Rounded Corners 7">
              <a:extLst>
                <a:ext uri="{FF2B5EF4-FFF2-40B4-BE49-F238E27FC236}">
                  <a16:creationId xmlns:a16="http://schemas.microsoft.com/office/drawing/2014/main" id="{52AAEEFE-34F2-56F8-DD6A-836C6C104286}"/>
                </a:ext>
              </a:extLst>
            </p:cNvPr>
            <p:cNvSpPr txBox="1"/>
            <p:nvPr/>
          </p:nvSpPr>
          <p:spPr>
            <a:xfrm>
              <a:off x="2787452" y="940168"/>
              <a:ext cx="2686603" cy="6417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a:r>
                <a:rPr lang="en-US" sz="1200" b="1" i="1" dirty="0"/>
                <a:t>Message: </a:t>
              </a:r>
              <a:r>
                <a:rPr lang="en-US" sz="1200" b="0" i="1" dirty="0"/>
                <a:t>Vaccine innovation helps us to be one step ahead of public health threats. Let’s promote policies that foster innovation and strong stakeholder collaboration as part of a new EU </a:t>
              </a:r>
              <a:r>
                <a:rPr lang="en-US" sz="1200" b="0" i="1" dirty="0" err="1"/>
                <a:t>Immunisation</a:t>
              </a:r>
              <a:r>
                <a:rPr lang="en-US" sz="1200" b="0" i="1" dirty="0"/>
                <a:t> Strategy, to expedite access to existing and new vaccines and ensure crisis preparedness. </a:t>
              </a:r>
              <a:endParaRPr lang="en-BE" sz="1200" i="1" dirty="0"/>
            </a:p>
          </p:txBody>
        </p:sp>
      </p:grpSp>
      <p:sp>
        <p:nvSpPr>
          <p:cNvPr id="14" name="Arrow: Right 13">
            <a:extLst>
              <a:ext uri="{FF2B5EF4-FFF2-40B4-BE49-F238E27FC236}">
                <a16:creationId xmlns:a16="http://schemas.microsoft.com/office/drawing/2014/main" id="{304C684F-06E7-43F7-D034-BA15295ED0C7}"/>
              </a:ext>
            </a:extLst>
          </p:cNvPr>
          <p:cNvSpPr/>
          <p:nvPr/>
        </p:nvSpPr>
        <p:spPr>
          <a:xfrm rot="5400000">
            <a:off x="2192480" y="4422306"/>
            <a:ext cx="119285" cy="119285"/>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BE"/>
          </a:p>
        </p:txBody>
      </p:sp>
      <p:grpSp>
        <p:nvGrpSpPr>
          <p:cNvPr id="15" name="Group 14">
            <a:extLst>
              <a:ext uri="{FF2B5EF4-FFF2-40B4-BE49-F238E27FC236}">
                <a16:creationId xmlns:a16="http://schemas.microsoft.com/office/drawing/2014/main" id="{23D53E1C-D925-B7EE-458A-0FBCA2A10799}"/>
              </a:ext>
            </a:extLst>
          </p:cNvPr>
          <p:cNvGrpSpPr/>
          <p:nvPr/>
        </p:nvGrpSpPr>
        <p:grpSpPr>
          <a:xfrm>
            <a:off x="888857" y="4601235"/>
            <a:ext cx="2726531" cy="1146282"/>
            <a:chOff x="2767488" y="1840408"/>
            <a:chExt cx="2726531" cy="681632"/>
          </a:xfrm>
          <a:solidFill>
            <a:schemeClr val="accent1"/>
          </a:solidFill>
        </p:grpSpPr>
        <p:sp>
          <p:nvSpPr>
            <p:cNvPr id="16" name="Rectangle: Rounded Corners 15">
              <a:extLst>
                <a:ext uri="{FF2B5EF4-FFF2-40B4-BE49-F238E27FC236}">
                  <a16:creationId xmlns:a16="http://schemas.microsoft.com/office/drawing/2014/main" id="{B294E928-38BD-B1F8-4D1F-61F26DE44B8C}"/>
                </a:ext>
              </a:extLst>
            </p:cNvPr>
            <p:cNvSpPr/>
            <p:nvPr/>
          </p:nvSpPr>
          <p:spPr>
            <a:xfrm>
              <a:off x="2767488" y="1840408"/>
              <a:ext cx="2726531" cy="681632"/>
            </a:xfrm>
            <a:prstGeom prst="roundRect">
              <a:avLst>
                <a:gd name="adj" fmla="val 10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BE"/>
            </a:p>
          </p:txBody>
        </p:sp>
        <p:sp>
          <p:nvSpPr>
            <p:cNvPr id="17" name="Rectangle: Rounded Corners 10">
              <a:extLst>
                <a:ext uri="{FF2B5EF4-FFF2-40B4-BE49-F238E27FC236}">
                  <a16:creationId xmlns:a16="http://schemas.microsoft.com/office/drawing/2014/main" id="{EF15C13B-2A0A-DB12-5645-A7E266A82138}"/>
                </a:ext>
              </a:extLst>
            </p:cNvPr>
            <p:cNvSpPr txBox="1"/>
            <p:nvPr/>
          </p:nvSpPr>
          <p:spPr>
            <a:xfrm>
              <a:off x="2822885" y="1889539"/>
              <a:ext cx="2625762" cy="6125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a:r>
                <a:rPr lang="en-US" sz="1200" b="1">
                  <a:solidFill>
                    <a:schemeClr val="bg1"/>
                  </a:solidFill>
                </a:rPr>
                <a:t>Ask: </a:t>
              </a:r>
              <a:r>
                <a:rPr lang="en-US" sz="1200" b="0">
                  <a:solidFill>
                    <a:schemeClr val="bg1"/>
                  </a:solidFill>
                </a:rPr>
                <a:t>Promote forward-thinking policies that foster innovation and establish a framework for regular exchange between all relevant stakeholders, including the vaccines industry</a:t>
              </a:r>
              <a:endParaRPr lang="en-GB" sz="1200">
                <a:solidFill>
                  <a:schemeClr val="bg1"/>
                </a:solidFill>
              </a:endParaRPr>
            </a:p>
          </p:txBody>
        </p:sp>
      </p:grpSp>
      <p:grpSp>
        <p:nvGrpSpPr>
          <p:cNvPr id="18" name="Group 17">
            <a:extLst>
              <a:ext uri="{FF2B5EF4-FFF2-40B4-BE49-F238E27FC236}">
                <a16:creationId xmlns:a16="http://schemas.microsoft.com/office/drawing/2014/main" id="{5FDDD55B-FB3C-0C28-C30C-87844D58989B}"/>
              </a:ext>
            </a:extLst>
          </p:cNvPr>
          <p:cNvGrpSpPr/>
          <p:nvPr/>
        </p:nvGrpSpPr>
        <p:grpSpPr>
          <a:xfrm>
            <a:off x="4486372" y="2180506"/>
            <a:ext cx="2731975" cy="390135"/>
            <a:chOff x="2762044" y="0"/>
            <a:chExt cx="2731975" cy="681632"/>
          </a:xfrm>
        </p:grpSpPr>
        <p:sp>
          <p:nvSpPr>
            <p:cNvPr id="19" name="Rectangle: Rounded Corners 18">
              <a:extLst>
                <a:ext uri="{FF2B5EF4-FFF2-40B4-BE49-F238E27FC236}">
                  <a16:creationId xmlns:a16="http://schemas.microsoft.com/office/drawing/2014/main" id="{35CCDF82-DA2C-A06B-8AB1-244D22CF48DF}"/>
                </a:ext>
              </a:extLst>
            </p:cNvPr>
            <p:cNvSpPr/>
            <p:nvPr/>
          </p:nvSpPr>
          <p:spPr>
            <a:xfrm>
              <a:off x="2767488" y="0"/>
              <a:ext cx="2726531" cy="68163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BE"/>
            </a:p>
          </p:txBody>
        </p:sp>
        <p:sp>
          <p:nvSpPr>
            <p:cNvPr id="20" name="Rectangle: Rounded Corners 4">
              <a:extLst>
                <a:ext uri="{FF2B5EF4-FFF2-40B4-BE49-F238E27FC236}">
                  <a16:creationId xmlns:a16="http://schemas.microsoft.com/office/drawing/2014/main" id="{857D5606-85C1-87A2-94BD-51E6D0ED8F3E}"/>
                </a:ext>
              </a:extLst>
            </p:cNvPr>
            <p:cNvSpPr txBox="1"/>
            <p:nvPr/>
          </p:nvSpPr>
          <p:spPr>
            <a:xfrm>
              <a:off x="2762044" y="154810"/>
              <a:ext cx="2686603" cy="3787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kern="1200"/>
                <a:t>Healthy</a:t>
              </a:r>
              <a:endParaRPr lang="en-GB" sz="2000" kern="1200"/>
            </a:p>
          </p:txBody>
        </p:sp>
      </p:grpSp>
      <p:sp>
        <p:nvSpPr>
          <p:cNvPr id="21" name="Arrow: Right 20">
            <a:extLst>
              <a:ext uri="{FF2B5EF4-FFF2-40B4-BE49-F238E27FC236}">
                <a16:creationId xmlns:a16="http://schemas.microsoft.com/office/drawing/2014/main" id="{C5837DFE-C60A-0ABE-633C-300A54453343}"/>
              </a:ext>
            </a:extLst>
          </p:cNvPr>
          <p:cNvSpPr/>
          <p:nvPr/>
        </p:nvSpPr>
        <p:spPr>
          <a:xfrm rot="5400000">
            <a:off x="5795439" y="2593986"/>
            <a:ext cx="119285" cy="119285"/>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BE"/>
          </a:p>
        </p:txBody>
      </p:sp>
      <p:grpSp>
        <p:nvGrpSpPr>
          <p:cNvPr id="22" name="Group 21">
            <a:extLst>
              <a:ext uri="{FF2B5EF4-FFF2-40B4-BE49-F238E27FC236}">
                <a16:creationId xmlns:a16="http://schemas.microsoft.com/office/drawing/2014/main" id="{38295787-CC5C-2291-F246-129F99C04A73}"/>
              </a:ext>
            </a:extLst>
          </p:cNvPr>
          <p:cNvGrpSpPr/>
          <p:nvPr/>
        </p:nvGrpSpPr>
        <p:grpSpPr>
          <a:xfrm>
            <a:off x="4465947" y="2724818"/>
            <a:ext cx="2789499" cy="1647255"/>
            <a:chOff x="2767488" y="920204"/>
            <a:chExt cx="2726531" cy="681632"/>
          </a:xfrm>
        </p:grpSpPr>
        <p:sp>
          <p:nvSpPr>
            <p:cNvPr id="23" name="Rectangle: Rounded Corners 22">
              <a:extLst>
                <a:ext uri="{FF2B5EF4-FFF2-40B4-BE49-F238E27FC236}">
                  <a16:creationId xmlns:a16="http://schemas.microsoft.com/office/drawing/2014/main" id="{52CCBAA1-49CF-DCF1-CDB7-45DA327FD153}"/>
                </a:ext>
              </a:extLst>
            </p:cNvPr>
            <p:cNvSpPr/>
            <p:nvPr/>
          </p:nvSpPr>
          <p:spPr>
            <a:xfrm>
              <a:off x="2767488" y="920204"/>
              <a:ext cx="2726531" cy="681632"/>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BE"/>
            </a:p>
          </p:txBody>
        </p:sp>
        <p:sp>
          <p:nvSpPr>
            <p:cNvPr id="24" name="Rectangle: Rounded Corners 7">
              <a:extLst>
                <a:ext uri="{FF2B5EF4-FFF2-40B4-BE49-F238E27FC236}">
                  <a16:creationId xmlns:a16="http://schemas.microsoft.com/office/drawing/2014/main" id="{B49D7FB4-BB0A-1F49-BA2E-F0122C62CD35}"/>
                </a:ext>
              </a:extLst>
            </p:cNvPr>
            <p:cNvSpPr txBox="1"/>
            <p:nvPr/>
          </p:nvSpPr>
          <p:spPr>
            <a:xfrm>
              <a:off x="2787452" y="940168"/>
              <a:ext cx="2686603" cy="6417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algn="ctr"/>
              <a:r>
                <a:rPr lang="en-US" sz="1200" b="1" i="1"/>
                <a:t>Message: </a:t>
              </a:r>
              <a:r>
                <a:rPr lang="en-US" sz="1200" b="0" i="1"/>
                <a:t>Life-course </a:t>
              </a:r>
              <a:r>
                <a:rPr lang="en-US" sz="1200" b="0" i="1" err="1"/>
                <a:t>immunisation</a:t>
              </a:r>
              <a:r>
                <a:rPr lang="en-US" sz="1200" b="0" i="1"/>
                <a:t> targets at the EU level can contribute to more equitable vaccine uptake and protection for the entire European population, and will help us all to lead safer, healthier and more productive lives.</a:t>
              </a:r>
              <a:endParaRPr lang="en-BE" sz="1200" i="1"/>
            </a:p>
            <a:p>
              <a:pPr lvl="0" algn="ctr"/>
              <a:endParaRPr lang="en-BE" sz="1200" i="1"/>
            </a:p>
          </p:txBody>
        </p:sp>
      </p:grpSp>
      <p:sp>
        <p:nvSpPr>
          <p:cNvPr id="25" name="Arrow: Right 24">
            <a:extLst>
              <a:ext uri="{FF2B5EF4-FFF2-40B4-BE49-F238E27FC236}">
                <a16:creationId xmlns:a16="http://schemas.microsoft.com/office/drawing/2014/main" id="{3CB9B8A0-7516-66A4-D46B-5B727AC96BC5}"/>
              </a:ext>
            </a:extLst>
          </p:cNvPr>
          <p:cNvSpPr/>
          <p:nvPr/>
        </p:nvSpPr>
        <p:spPr>
          <a:xfrm rot="5400000">
            <a:off x="5795439" y="4428059"/>
            <a:ext cx="119285" cy="119285"/>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BE"/>
          </a:p>
        </p:txBody>
      </p:sp>
      <p:grpSp>
        <p:nvGrpSpPr>
          <p:cNvPr id="26" name="Group 25">
            <a:extLst>
              <a:ext uri="{FF2B5EF4-FFF2-40B4-BE49-F238E27FC236}">
                <a16:creationId xmlns:a16="http://schemas.microsoft.com/office/drawing/2014/main" id="{E6FF36D0-9A98-6FA0-51EB-23CA73B62D34}"/>
              </a:ext>
            </a:extLst>
          </p:cNvPr>
          <p:cNvGrpSpPr/>
          <p:nvPr/>
        </p:nvGrpSpPr>
        <p:grpSpPr>
          <a:xfrm>
            <a:off x="4491816" y="4606988"/>
            <a:ext cx="2726531" cy="1146282"/>
            <a:chOff x="2767488" y="1840408"/>
            <a:chExt cx="2726531" cy="681632"/>
          </a:xfrm>
          <a:solidFill>
            <a:schemeClr val="accent1"/>
          </a:solidFill>
        </p:grpSpPr>
        <p:sp>
          <p:nvSpPr>
            <p:cNvPr id="27" name="Rectangle: Rounded Corners 26">
              <a:extLst>
                <a:ext uri="{FF2B5EF4-FFF2-40B4-BE49-F238E27FC236}">
                  <a16:creationId xmlns:a16="http://schemas.microsoft.com/office/drawing/2014/main" id="{3765EB62-0F69-BE1B-C1D9-9B841B631447}"/>
                </a:ext>
              </a:extLst>
            </p:cNvPr>
            <p:cNvSpPr/>
            <p:nvPr/>
          </p:nvSpPr>
          <p:spPr>
            <a:xfrm>
              <a:off x="2767488" y="1840408"/>
              <a:ext cx="2726531" cy="681632"/>
            </a:xfrm>
            <a:prstGeom prst="roundRect">
              <a:avLst>
                <a:gd name="adj" fmla="val 10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BE"/>
            </a:p>
          </p:txBody>
        </p:sp>
        <p:sp>
          <p:nvSpPr>
            <p:cNvPr id="28" name="Rectangle: Rounded Corners 10">
              <a:extLst>
                <a:ext uri="{FF2B5EF4-FFF2-40B4-BE49-F238E27FC236}">
                  <a16:creationId xmlns:a16="http://schemas.microsoft.com/office/drawing/2014/main" id="{6B366482-45DA-BADB-8C18-20398701F1A1}"/>
                </a:ext>
              </a:extLst>
            </p:cNvPr>
            <p:cNvSpPr txBox="1"/>
            <p:nvPr/>
          </p:nvSpPr>
          <p:spPr>
            <a:xfrm>
              <a:off x="2822885" y="1889539"/>
              <a:ext cx="2625762" cy="6125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a:r>
                <a:rPr lang="en-US" sz="1200" b="1">
                  <a:solidFill>
                    <a:schemeClr val="bg1"/>
                  </a:solidFill>
                </a:rPr>
                <a:t>Ask: </a:t>
              </a:r>
              <a:r>
                <a:rPr lang="en-US" sz="1200" b="0">
                  <a:solidFill>
                    <a:schemeClr val="bg1"/>
                  </a:solidFill>
                </a:rPr>
                <a:t>Set and monitor life-course </a:t>
              </a:r>
              <a:r>
                <a:rPr lang="en-US" sz="1200" b="0" err="1">
                  <a:solidFill>
                    <a:schemeClr val="bg1"/>
                  </a:solidFill>
                </a:rPr>
                <a:t>immunisation</a:t>
              </a:r>
              <a:r>
                <a:rPr lang="en-US" sz="1200" b="0">
                  <a:solidFill>
                    <a:schemeClr val="bg1"/>
                  </a:solidFill>
                </a:rPr>
                <a:t> targets</a:t>
              </a:r>
            </a:p>
          </p:txBody>
        </p:sp>
      </p:grpSp>
      <p:grpSp>
        <p:nvGrpSpPr>
          <p:cNvPr id="29" name="Group 28">
            <a:extLst>
              <a:ext uri="{FF2B5EF4-FFF2-40B4-BE49-F238E27FC236}">
                <a16:creationId xmlns:a16="http://schemas.microsoft.com/office/drawing/2014/main" id="{34D94C04-FBDC-0464-F793-74C23C039F0C}"/>
              </a:ext>
            </a:extLst>
          </p:cNvPr>
          <p:cNvGrpSpPr/>
          <p:nvPr/>
        </p:nvGrpSpPr>
        <p:grpSpPr>
          <a:xfrm>
            <a:off x="8126714" y="2180511"/>
            <a:ext cx="2731975" cy="390135"/>
            <a:chOff x="2762044" y="0"/>
            <a:chExt cx="2731975" cy="681632"/>
          </a:xfrm>
        </p:grpSpPr>
        <p:sp>
          <p:nvSpPr>
            <p:cNvPr id="30" name="Rectangle: Rounded Corners 29">
              <a:extLst>
                <a:ext uri="{FF2B5EF4-FFF2-40B4-BE49-F238E27FC236}">
                  <a16:creationId xmlns:a16="http://schemas.microsoft.com/office/drawing/2014/main" id="{8610F059-7595-1650-1F90-1D2B9DE93852}"/>
                </a:ext>
              </a:extLst>
            </p:cNvPr>
            <p:cNvSpPr/>
            <p:nvPr/>
          </p:nvSpPr>
          <p:spPr>
            <a:xfrm>
              <a:off x="2767488" y="0"/>
              <a:ext cx="2726531" cy="68163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BE"/>
            </a:p>
          </p:txBody>
        </p:sp>
        <p:sp>
          <p:nvSpPr>
            <p:cNvPr id="31" name="Rectangle: Rounded Corners 4">
              <a:extLst>
                <a:ext uri="{FF2B5EF4-FFF2-40B4-BE49-F238E27FC236}">
                  <a16:creationId xmlns:a16="http://schemas.microsoft.com/office/drawing/2014/main" id="{9243598D-08B4-DD56-B2C0-32806E19FCEA}"/>
                </a:ext>
              </a:extLst>
            </p:cNvPr>
            <p:cNvSpPr txBox="1"/>
            <p:nvPr/>
          </p:nvSpPr>
          <p:spPr>
            <a:xfrm>
              <a:off x="2762044" y="154810"/>
              <a:ext cx="2686603" cy="3787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i="0" kern="1200"/>
                <a:t>Prosperous</a:t>
              </a:r>
              <a:endParaRPr lang="en-GB" sz="2000" kern="1200"/>
            </a:p>
          </p:txBody>
        </p:sp>
      </p:grpSp>
      <p:sp>
        <p:nvSpPr>
          <p:cNvPr id="32" name="Arrow: Right 31">
            <a:extLst>
              <a:ext uri="{FF2B5EF4-FFF2-40B4-BE49-F238E27FC236}">
                <a16:creationId xmlns:a16="http://schemas.microsoft.com/office/drawing/2014/main" id="{F59FDC78-604C-D76A-7F47-3F31934CD903}"/>
              </a:ext>
            </a:extLst>
          </p:cNvPr>
          <p:cNvSpPr/>
          <p:nvPr/>
        </p:nvSpPr>
        <p:spPr>
          <a:xfrm rot="5400000">
            <a:off x="9435781" y="2593991"/>
            <a:ext cx="119285" cy="119285"/>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BE"/>
          </a:p>
        </p:txBody>
      </p:sp>
      <p:grpSp>
        <p:nvGrpSpPr>
          <p:cNvPr id="33" name="Group 32">
            <a:extLst>
              <a:ext uri="{FF2B5EF4-FFF2-40B4-BE49-F238E27FC236}">
                <a16:creationId xmlns:a16="http://schemas.microsoft.com/office/drawing/2014/main" id="{4C1DC7C3-B840-4552-7C87-EF3E13885919}"/>
              </a:ext>
            </a:extLst>
          </p:cNvPr>
          <p:cNvGrpSpPr/>
          <p:nvPr/>
        </p:nvGrpSpPr>
        <p:grpSpPr>
          <a:xfrm>
            <a:off x="8106289" y="2724823"/>
            <a:ext cx="2789499" cy="1647255"/>
            <a:chOff x="2767488" y="920204"/>
            <a:chExt cx="2726531" cy="681632"/>
          </a:xfrm>
        </p:grpSpPr>
        <p:sp>
          <p:nvSpPr>
            <p:cNvPr id="34" name="Rectangle: Rounded Corners 33">
              <a:extLst>
                <a:ext uri="{FF2B5EF4-FFF2-40B4-BE49-F238E27FC236}">
                  <a16:creationId xmlns:a16="http://schemas.microsoft.com/office/drawing/2014/main" id="{66C86666-76BB-90D4-8021-70C7561C7C1D}"/>
                </a:ext>
              </a:extLst>
            </p:cNvPr>
            <p:cNvSpPr/>
            <p:nvPr/>
          </p:nvSpPr>
          <p:spPr>
            <a:xfrm>
              <a:off x="2767488" y="920204"/>
              <a:ext cx="2726531" cy="681632"/>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BE"/>
            </a:p>
          </p:txBody>
        </p:sp>
        <p:sp>
          <p:nvSpPr>
            <p:cNvPr id="35" name="Rectangle: Rounded Corners 7">
              <a:extLst>
                <a:ext uri="{FF2B5EF4-FFF2-40B4-BE49-F238E27FC236}">
                  <a16:creationId xmlns:a16="http://schemas.microsoft.com/office/drawing/2014/main" id="{66078C0A-1E7D-9ABF-4CB6-BA8367020983}"/>
                </a:ext>
              </a:extLst>
            </p:cNvPr>
            <p:cNvSpPr txBox="1"/>
            <p:nvPr/>
          </p:nvSpPr>
          <p:spPr>
            <a:xfrm>
              <a:off x="2787452" y="940168"/>
              <a:ext cx="2686603" cy="6417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a:r>
                <a:rPr lang="en-US" sz="1200" b="1" i="1"/>
                <a:t>Message: </a:t>
              </a:r>
              <a:r>
                <a:rPr lang="en-US" sz="1200" b="0" i="1"/>
                <a:t>Investing in </a:t>
              </a:r>
              <a:r>
                <a:rPr lang="en-US" sz="1200" b="0" i="1" err="1"/>
                <a:t>immunisation</a:t>
              </a:r>
              <a:r>
                <a:rPr lang="en-US" sz="1200" b="0" i="1"/>
                <a:t> pays off. Yet, today, a very small part of national healthcare budgets goes to prevention. It’s time to introduce financial targets to improve funding for </a:t>
              </a:r>
              <a:r>
                <a:rPr lang="en-US" sz="1200" b="0" i="1" err="1"/>
                <a:t>immunisation</a:t>
              </a:r>
              <a:r>
                <a:rPr lang="en-US" sz="1200" b="0" i="1"/>
                <a:t> </a:t>
              </a:r>
              <a:r>
                <a:rPr lang="en-US" sz="1200" b="0" i="1" err="1"/>
                <a:t>programmes</a:t>
              </a:r>
              <a:r>
                <a:rPr lang="en-US" sz="1200" b="0" i="1"/>
                <a:t> across Europe.</a:t>
              </a:r>
            </a:p>
          </p:txBody>
        </p:sp>
      </p:grpSp>
      <p:sp>
        <p:nvSpPr>
          <p:cNvPr id="36" name="Arrow: Right 35">
            <a:extLst>
              <a:ext uri="{FF2B5EF4-FFF2-40B4-BE49-F238E27FC236}">
                <a16:creationId xmlns:a16="http://schemas.microsoft.com/office/drawing/2014/main" id="{0D90EB57-D249-EF4D-698A-8A29E28FBDF8}"/>
              </a:ext>
            </a:extLst>
          </p:cNvPr>
          <p:cNvSpPr/>
          <p:nvPr/>
        </p:nvSpPr>
        <p:spPr>
          <a:xfrm rot="5400000">
            <a:off x="9435781" y="4428064"/>
            <a:ext cx="119285" cy="119285"/>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BE"/>
          </a:p>
        </p:txBody>
      </p:sp>
      <p:grpSp>
        <p:nvGrpSpPr>
          <p:cNvPr id="37" name="Group 36">
            <a:extLst>
              <a:ext uri="{FF2B5EF4-FFF2-40B4-BE49-F238E27FC236}">
                <a16:creationId xmlns:a16="http://schemas.microsoft.com/office/drawing/2014/main" id="{42D6F329-2CBF-372B-8CB4-4667A27AD664}"/>
              </a:ext>
            </a:extLst>
          </p:cNvPr>
          <p:cNvGrpSpPr/>
          <p:nvPr/>
        </p:nvGrpSpPr>
        <p:grpSpPr>
          <a:xfrm>
            <a:off x="8132158" y="4606993"/>
            <a:ext cx="2726531" cy="1146282"/>
            <a:chOff x="2767488" y="1840408"/>
            <a:chExt cx="2726531" cy="681632"/>
          </a:xfrm>
          <a:solidFill>
            <a:schemeClr val="accent1"/>
          </a:solidFill>
        </p:grpSpPr>
        <p:sp>
          <p:nvSpPr>
            <p:cNvPr id="38" name="Rectangle: Rounded Corners 37">
              <a:extLst>
                <a:ext uri="{FF2B5EF4-FFF2-40B4-BE49-F238E27FC236}">
                  <a16:creationId xmlns:a16="http://schemas.microsoft.com/office/drawing/2014/main" id="{6977479A-3366-70DD-FC14-4A80D06B109F}"/>
                </a:ext>
              </a:extLst>
            </p:cNvPr>
            <p:cNvSpPr/>
            <p:nvPr/>
          </p:nvSpPr>
          <p:spPr>
            <a:xfrm>
              <a:off x="2767488" y="1840408"/>
              <a:ext cx="2726531" cy="681632"/>
            </a:xfrm>
            <a:prstGeom prst="roundRect">
              <a:avLst>
                <a:gd name="adj" fmla="val 10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BE"/>
            </a:p>
          </p:txBody>
        </p:sp>
        <p:sp>
          <p:nvSpPr>
            <p:cNvPr id="39" name="Rectangle: Rounded Corners 10">
              <a:extLst>
                <a:ext uri="{FF2B5EF4-FFF2-40B4-BE49-F238E27FC236}">
                  <a16:creationId xmlns:a16="http://schemas.microsoft.com/office/drawing/2014/main" id="{DCF7631B-4E8D-232E-D7C4-B2BC7DB23961}"/>
                </a:ext>
              </a:extLst>
            </p:cNvPr>
            <p:cNvSpPr txBox="1"/>
            <p:nvPr/>
          </p:nvSpPr>
          <p:spPr>
            <a:xfrm>
              <a:off x="2822885" y="1889539"/>
              <a:ext cx="2625762" cy="6125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a:r>
                <a:rPr lang="en-US" sz="1200" b="1">
                  <a:solidFill>
                    <a:schemeClr val="bg1"/>
                  </a:solidFill>
                </a:rPr>
                <a:t>Ask: </a:t>
              </a:r>
              <a:r>
                <a:rPr lang="en-US" sz="1200" b="0">
                  <a:solidFill>
                    <a:schemeClr val="bg1"/>
                  </a:solidFill>
                </a:rPr>
                <a:t>Set EU appropriate financial targets to improve national investments in </a:t>
              </a:r>
              <a:r>
                <a:rPr lang="en-US" sz="1200" b="0" err="1">
                  <a:solidFill>
                    <a:schemeClr val="bg1"/>
                  </a:solidFill>
                </a:rPr>
                <a:t>immunisation</a:t>
              </a:r>
              <a:r>
                <a:rPr lang="en-US" sz="1200" b="0">
                  <a:solidFill>
                    <a:schemeClr val="bg1"/>
                  </a:solidFill>
                </a:rPr>
                <a:t> </a:t>
              </a:r>
              <a:r>
                <a:rPr lang="en-US" sz="1200" b="0" err="1">
                  <a:solidFill>
                    <a:schemeClr val="bg1"/>
                  </a:solidFill>
                </a:rPr>
                <a:t>programmes</a:t>
              </a:r>
              <a:endParaRPr lang="en-US" sz="1200" b="0">
                <a:solidFill>
                  <a:schemeClr val="bg1"/>
                </a:solidFill>
              </a:endParaRPr>
            </a:p>
          </p:txBody>
        </p:sp>
      </p:grpSp>
    </p:spTree>
    <p:extLst>
      <p:ext uri="{BB962C8B-B14F-4D97-AF65-F5344CB8AC3E}">
        <p14:creationId xmlns:p14="http://schemas.microsoft.com/office/powerpoint/2010/main" val="67570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F4EE7-BC0C-4154-3FDC-3D77F646966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75BC0CE-4263-3394-B985-3C8A6908003C}"/>
              </a:ext>
            </a:extLst>
          </p:cNvPr>
          <p:cNvSpPr>
            <a:spLocks noGrp="1"/>
          </p:cNvSpPr>
          <p:nvPr>
            <p:ph type="title"/>
          </p:nvPr>
        </p:nvSpPr>
        <p:spPr/>
        <p:txBody>
          <a:bodyPr>
            <a:normAutofit fontScale="90000"/>
          </a:bodyPr>
          <a:lstStyle/>
          <a:p>
            <a:r>
              <a:rPr lang="en-US" sz="6400" dirty="0"/>
              <a:t>Timeline &amp; key milestones</a:t>
            </a:r>
            <a:endParaRPr lang="en-BE" sz="6400" dirty="0"/>
          </a:p>
        </p:txBody>
      </p:sp>
    </p:spTree>
    <p:extLst>
      <p:ext uri="{BB962C8B-B14F-4D97-AF65-F5344CB8AC3E}">
        <p14:creationId xmlns:p14="http://schemas.microsoft.com/office/powerpoint/2010/main" val="1083661726"/>
      </p:ext>
    </p:extLst>
  </p:cSld>
  <p:clrMapOvr>
    <a:masterClrMapping/>
  </p:clrMapOvr>
</p:sld>
</file>

<file path=ppt/theme/theme1.xml><?xml version="1.0" encoding="utf-8"?>
<a:theme xmlns:a="http://schemas.openxmlformats.org/drawingml/2006/main" name="Office Theme">
  <a:themeElements>
    <a:clrScheme name="Vaccines Europe - colours">
      <a:dk1>
        <a:srgbClr val="332E2E"/>
      </a:dk1>
      <a:lt1>
        <a:sysClr val="window" lastClr="FFFFFF"/>
      </a:lt1>
      <a:dk2>
        <a:srgbClr val="03366E"/>
      </a:dk2>
      <a:lt2>
        <a:srgbClr val="F0EFEF"/>
      </a:lt2>
      <a:accent1>
        <a:srgbClr val="30ABE3"/>
      </a:accent1>
      <a:accent2>
        <a:srgbClr val="87C240"/>
      </a:accent2>
      <a:accent3>
        <a:srgbClr val="F2A621"/>
      </a:accent3>
      <a:accent4>
        <a:srgbClr val="0B4D8B"/>
      </a:accent4>
      <a:accent5>
        <a:srgbClr val="BCBCBC"/>
      </a:accent5>
      <a:accent6>
        <a:srgbClr val="D94647"/>
      </a:accent6>
      <a:hlink>
        <a:srgbClr val="2367B1"/>
      </a:hlink>
      <a:folHlink>
        <a:srgbClr val="30ABE3"/>
      </a:folHlink>
    </a:clrScheme>
    <a:fontScheme name="VaccinesEurop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D7EC8AC221994B8D3166468293A166" ma:contentTypeVersion="18" ma:contentTypeDescription="Create a new document." ma:contentTypeScope="" ma:versionID="82a677b46594e28c5aca9e05775f84ae">
  <xsd:schema xmlns:xsd="http://www.w3.org/2001/XMLSchema" xmlns:xs="http://www.w3.org/2001/XMLSchema" xmlns:p="http://schemas.microsoft.com/office/2006/metadata/properties" xmlns:ns2="3cbe9a10-3689-4caa-a55d-892c0b7df792" xmlns:ns3="84ca2a16-5f4b-4717-a6c3-49ce90011c42" targetNamespace="http://schemas.microsoft.com/office/2006/metadata/properties" ma:root="true" ma:fieldsID="c52645f57b96eea04b125e3a20ec9650" ns2:_="" ns3:_="">
    <xsd:import namespace="3cbe9a10-3689-4caa-a55d-892c0b7df792"/>
    <xsd:import namespace="84ca2a16-5f4b-4717-a6c3-49ce90011c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e9a10-3689-4caa-a55d-892c0b7df7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bafa43-0bf3-419f-a0d9-5520a11f8c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ca2a16-5f4b-4717-a6c3-49ce90011c4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c5bc58d-a356-4e35-b09e-41162a9edf5d}" ma:internalName="TaxCatchAll" ma:showField="CatchAllData" ma:web="84ca2a16-5f4b-4717-a6c3-49ce90011c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cbe9a10-3689-4caa-a55d-892c0b7df792">
      <Terms xmlns="http://schemas.microsoft.com/office/infopath/2007/PartnerControls"/>
    </lcf76f155ced4ddcb4097134ff3c332f>
    <TaxCatchAll xmlns="84ca2a16-5f4b-4717-a6c3-49ce90011c42" xsi:nil="true"/>
  </documentManagement>
</p:properties>
</file>

<file path=customXml/itemProps1.xml><?xml version="1.0" encoding="utf-8"?>
<ds:datastoreItem xmlns:ds="http://schemas.openxmlformats.org/officeDocument/2006/customXml" ds:itemID="{0EC429B0-2D38-4F65-ADAF-01C0645EF173}">
  <ds:schemaRefs>
    <ds:schemaRef ds:uri="http://schemas.microsoft.com/sharepoint/v3/contenttype/forms"/>
  </ds:schemaRefs>
</ds:datastoreItem>
</file>

<file path=customXml/itemProps2.xml><?xml version="1.0" encoding="utf-8"?>
<ds:datastoreItem xmlns:ds="http://schemas.openxmlformats.org/officeDocument/2006/customXml" ds:itemID="{E1747F2A-636A-4A6C-9304-C52AB7D1DA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e9a10-3689-4caa-a55d-892c0b7df792"/>
    <ds:schemaRef ds:uri="84ca2a16-5f4b-4717-a6c3-49ce90011c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BE85B0-73DB-4E4D-A60D-5F7FDF19750E}">
  <ds:schemaRefs>
    <ds:schemaRef ds:uri="http://schemas.microsoft.com/office/2006/metadata/properties"/>
    <ds:schemaRef ds:uri="http://schemas.microsoft.com/office/infopath/2007/PartnerControls"/>
    <ds:schemaRef ds:uri="3cbe9a10-3689-4caa-a55d-892c0b7df792"/>
    <ds:schemaRef ds:uri="84ca2a16-5f4b-4717-a6c3-49ce90011c42"/>
  </ds:schemaRefs>
</ds:datastoreItem>
</file>

<file path=docProps/app.xml><?xml version="1.0" encoding="utf-8"?>
<Properties xmlns="http://schemas.openxmlformats.org/officeDocument/2006/extended-properties" xmlns:vt="http://schemas.openxmlformats.org/officeDocument/2006/docPropsVTypes">
  <TotalTime>621</TotalTime>
  <Words>1519</Words>
  <Application>Microsoft Office PowerPoint</Application>
  <PresentationFormat>Widescreen</PresentationFormat>
  <Paragraphs>163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(body)</vt:lpstr>
      <vt:lpstr>Helvetica</vt:lpstr>
      <vt:lpstr>Red Hat Display</vt:lpstr>
      <vt:lpstr>Office Theme</vt:lpstr>
      <vt:lpstr>Our 2024-2029 Mission Engagement Toolkit</vt:lpstr>
      <vt:lpstr>Introduction</vt:lpstr>
      <vt:lpstr>Towards an EU Immunisation Strategy</vt:lpstr>
      <vt:lpstr>How you can support</vt:lpstr>
      <vt:lpstr>In this deck</vt:lpstr>
      <vt:lpstr>Key messages</vt:lpstr>
      <vt:lpstr>Overarching messages</vt:lpstr>
      <vt:lpstr>Policy asks</vt:lpstr>
      <vt:lpstr>Timeline &amp; key milestones</vt:lpstr>
      <vt:lpstr>Impact of the elections</vt:lpstr>
      <vt:lpstr>High-level timeline overview</vt:lpstr>
      <vt:lpstr>Key milestones*</vt:lpstr>
      <vt:lpstr>Campaign materials</vt:lpstr>
      <vt:lpstr>Overview of available materials</vt:lpstr>
      <vt:lpstr>Social media pack</vt:lpstr>
      <vt:lpstr>Social media pack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Wallendorff</dc:creator>
  <cp:lastModifiedBy>Sara Jakupovic</cp:lastModifiedBy>
  <cp:revision>67</cp:revision>
  <dcterms:created xsi:type="dcterms:W3CDTF">2023-06-13T13:17:29Z</dcterms:created>
  <dcterms:modified xsi:type="dcterms:W3CDTF">2024-02-12T11:15:18Z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0x0101009BD7EC8AC221994B8D3166468293A166</vt:lpwstr>
  </property>
  <property fmtid="{D5CDD505-2E9C-101B-9397-08002B2CF9AE}" pid="3" name="MediaServiceImageTags">
    <vt:lpwstr/>
  </property>
</Properties>
</file>